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6" r:id="rId4"/>
  </p:sldMasterIdLst>
  <p:notesMasterIdLst>
    <p:notesMasterId r:id="rId33"/>
  </p:notesMasterIdLst>
  <p:handoutMasterIdLst>
    <p:handoutMasterId r:id="rId34"/>
  </p:handoutMasterIdLst>
  <p:sldIdLst>
    <p:sldId id="256" r:id="rId5"/>
    <p:sldId id="295" r:id="rId6"/>
    <p:sldId id="257" r:id="rId7"/>
    <p:sldId id="258" r:id="rId8"/>
    <p:sldId id="277" r:id="rId9"/>
    <p:sldId id="261" r:id="rId10"/>
    <p:sldId id="278" r:id="rId11"/>
    <p:sldId id="262" r:id="rId12"/>
    <p:sldId id="284" r:id="rId13"/>
    <p:sldId id="263" r:id="rId14"/>
    <p:sldId id="264" r:id="rId15"/>
    <p:sldId id="286" r:id="rId16"/>
    <p:sldId id="269" r:id="rId17"/>
    <p:sldId id="279" r:id="rId18"/>
    <p:sldId id="280" r:id="rId19"/>
    <p:sldId id="281" r:id="rId20"/>
    <p:sldId id="283" r:id="rId21"/>
    <p:sldId id="282" r:id="rId22"/>
    <p:sldId id="273" r:id="rId23"/>
    <p:sldId id="274" r:id="rId24"/>
    <p:sldId id="290" r:id="rId25"/>
    <p:sldId id="287" r:id="rId26"/>
    <p:sldId id="288" r:id="rId27"/>
    <p:sldId id="291" r:id="rId28"/>
    <p:sldId id="292" r:id="rId29"/>
    <p:sldId id="293" r:id="rId30"/>
    <p:sldId id="294" r:id="rId31"/>
    <p:sldId id="27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27B0"/>
    <a:srgbClr val="FFFFFF"/>
    <a:srgbClr val="9933FF"/>
    <a:srgbClr val="00A3E0"/>
    <a:srgbClr val="C9D8E3"/>
    <a:srgbClr val="4F34D4"/>
    <a:srgbClr val="2E7D32"/>
    <a:srgbClr val="71C5E8"/>
    <a:srgbClr val="000000"/>
    <a:srgbClr val="4652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A7DE65-AA3D-F033-DDB8-F2F37595F98C}" v="8" dt="2026-03-25T13:35:58.6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59" d="100"/>
          <a:sy n="159" d="100"/>
        </p:scale>
        <p:origin x="392" y="10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33C084-6B7B-44CE-9B3E-4857890B7B4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D3083C8-EA04-4B0F-8D74-5B1E6840DEAE}">
      <dgm:prSet/>
      <dgm:spPr/>
      <dgm:t>
        <a:bodyPr/>
        <a:lstStyle/>
        <a:p>
          <a:r>
            <a:rPr lang="en-US" b="0" i="0"/>
            <a:t>Background: R in Clinical Trials Submissions</a:t>
          </a:r>
          <a:endParaRPr lang="en-US"/>
        </a:p>
      </dgm:t>
    </dgm:pt>
    <dgm:pt modelId="{F3B01C47-985F-4FD6-97B7-CB9D7BB379A6}" type="parTrans" cxnId="{34B92070-DB74-4679-A58E-1F6C2940B3AB}">
      <dgm:prSet/>
      <dgm:spPr/>
      <dgm:t>
        <a:bodyPr/>
        <a:lstStyle/>
        <a:p>
          <a:endParaRPr lang="en-US"/>
        </a:p>
      </dgm:t>
    </dgm:pt>
    <dgm:pt modelId="{2513FF51-FFB9-441E-B8B5-159DFF4AD383}" type="sibTrans" cxnId="{34B92070-DB74-4679-A58E-1F6C2940B3AB}">
      <dgm:prSet/>
      <dgm:spPr/>
      <dgm:t>
        <a:bodyPr/>
        <a:lstStyle/>
        <a:p>
          <a:endParaRPr lang="en-US"/>
        </a:p>
      </dgm:t>
    </dgm:pt>
    <dgm:pt modelId="{2FA01418-669A-482D-B722-416619E901A0}">
      <dgm:prSet/>
      <dgm:spPr/>
      <dgm:t>
        <a:bodyPr/>
        <a:lstStyle/>
        <a:p>
          <a:r>
            <a:rPr lang="en-US" b="0" i="0" dirty="0"/>
            <a:t>Part I: Tables &amp; Listings (</a:t>
          </a:r>
          <a:r>
            <a:rPr lang="en-US" b="0" i="0" dirty="0" err="1"/>
            <a:t>flextable</a:t>
          </a:r>
          <a:r>
            <a:rPr lang="en-US" b="0" i="0" dirty="0"/>
            <a:t>, </a:t>
          </a:r>
          <a:r>
            <a:rPr lang="en-US" b="0" i="0" dirty="0" err="1"/>
            <a:t>rtables</a:t>
          </a:r>
          <a:r>
            <a:rPr lang="en-US" b="0" i="0" dirty="0"/>
            <a:t>, r2rtf)</a:t>
          </a:r>
          <a:endParaRPr lang="en-US" dirty="0"/>
        </a:p>
      </dgm:t>
    </dgm:pt>
    <dgm:pt modelId="{B0130594-8A49-4F49-8192-7C60DAAB592B}" type="parTrans" cxnId="{D600EFB6-A2D3-4172-B934-90CB538F6FC4}">
      <dgm:prSet/>
      <dgm:spPr/>
      <dgm:t>
        <a:bodyPr/>
        <a:lstStyle/>
        <a:p>
          <a:endParaRPr lang="en-US"/>
        </a:p>
      </dgm:t>
    </dgm:pt>
    <dgm:pt modelId="{BD7A7568-CF45-4749-9E09-A5A74A6AFB91}" type="sibTrans" cxnId="{D600EFB6-A2D3-4172-B934-90CB538F6FC4}">
      <dgm:prSet/>
      <dgm:spPr/>
      <dgm:t>
        <a:bodyPr/>
        <a:lstStyle/>
        <a:p>
          <a:endParaRPr lang="en-US"/>
        </a:p>
      </dgm:t>
    </dgm:pt>
    <dgm:pt modelId="{99F4FB77-DD35-4E70-8A49-0641D24F67D6}">
      <dgm:prSet/>
      <dgm:spPr/>
      <dgm:t>
        <a:bodyPr/>
        <a:lstStyle/>
        <a:p>
          <a:r>
            <a:rPr lang="en-US" b="0" i="0"/>
            <a:t>Part II: Figure Outputs (RTF, DOCX, PDF)</a:t>
          </a:r>
          <a:endParaRPr lang="en-US"/>
        </a:p>
      </dgm:t>
    </dgm:pt>
    <dgm:pt modelId="{E5C73B9B-03EC-43BB-957E-477DE4285313}" type="parTrans" cxnId="{531D0B4B-7A40-4F54-A1B9-CB8A46140642}">
      <dgm:prSet/>
      <dgm:spPr/>
      <dgm:t>
        <a:bodyPr/>
        <a:lstStyle/>
        <a:p>
          <a:endParaRPr lang="en-US"/>
        </a:p>
      </dgm:t>
    </dgm:pt>
    <dgm:pt modelId="{938EE43F-0034-460E-9D52-A9753D1ACD82}" type="sibTrans" cxnId="{531D0B4B-7A40-4F54-A1B9-CB8A46140642}">
      <dgm:prSet/>
      <dgm:spPr/>
      <dgm:t>
        <a:bodyPr/>
        <a:lstStyle/>
        <a:p>
          <a:endParaRPr lang="en-US"/>
        </a:p>
      </dgm:t>
    </dgm:pt>
    <dgm:pt modelId="{D866858D-8F06-416D-BB24-2D122154746A}">
      <dgm:prSet/>
      <dgm:spPr/>
      <dgm:t>
        <a:bodyPr/>
        <a:lstStyle/>
        <a:p>
          <a:r>
            <a:rPr lang="en-US" dirty="0"/>
            <a:t>Part III: Download All</a:t>
          </a:r>
        </a:p>
      </dgm:t>
    </dgm:pt>
    <dgm:pt modelId="{C2F2ACE4-CFC4-4E7F-9F50-745F82185426}" type="parTrans" cxnId="{A12038F4-D8D4-454E-AB41-DAD160CA2962}">
      <dgm:prSet/>
      <dgm:spPr/>
      <dgm:t>
        <a:bodyPr/>
        <a:lstStyle/>
        <a:p>
          <a:endParaRPr lang="en-US"/>
        </a:p>
      </dgm:t>
    </dgm:pt>
    <dgm:pt modelId="{9605CEF6-848C-48F0-B54D-7E757DCA5FCE}" type="sibTrans" cxnId="{A12038F4-D8D4-454E-AB41-DAD160CA2962}">
      <dgm:prSet/>
      <dgm:spPr/>
      <dgm:t>
        <a:bodyPr/>
        <a:lstStyle/>
        <a:p>
          <a:endParaRPr lang="en-US"/>
        </a:p>
      </dgm:t>
    </dgm:pt>
    <dgm:pt modelId="{DDBCAA9E-B3E6-4ECC-A381-1725FAFE749D}">
      <dgm:prSet/>
      <dgm:spPr/>
      <dgm:t>
        <a:bodyPr/>
        <a:lstStyle/>
        <a:p>
          <a:r>
            <a:rPr lang="en-US" dirty="0"/>
            <a:t>Part IV: R Package Validation</a:t>
          </a:r>
        </a:p>
      </dgm:t>
    </dgm:pt>
    <dgm:pt modelId="{1785981A-FB6C-47D9-B482-1DE0CC5C29A2}" type="parTrans" cxnId="{D95FB988-0E6B-4B4C-9A55-FE913AB3A526}">
      <dgm:prSet/>
      <dgm:spPr/>
      <dgm:t>
        <a:bodyPr/>
        <a:lstStyle/>
        <a:p>
          <a:endParaRPr lang="en-US"/>
        </a:p>
      </dgm:t>
    </dgm:pt>
    <dgm:pt modelId="{DC87ECFB-0FB7-48A7-A01A-0AFCB1F97D49}" type="sibTrans" cxnId="{D95FB988-0E6B-4B4C-9A55-FE913AB3A526}">
      <dgm:prSet/>
      <dgm:spPr/>
      <dgm:t>
        <a:bodyPr/>
        <a:lstStyle/>
        <a:p>
          <a:endParaRPr lang="en-US"/>
        </a:p>
      </dgm:t>
    </dgm:pt>
    <dgm:pt modelId="{EECA769D-BF0A-4003-B801-29D7D9FA991D}" type="pres">
      <dgm:prSet presAssocID="{6D33C084-6B7B-44CE-9B3E-4857890B7B41}" presName="root" presStyleCnt="0">
        <dgm:presLayoutVars>
          <dgm:dir/>
          <dgm:resizeHandles val="exact"/>
        </dgm:presLayoutVars>
      </dgm:prSet>
      <dgm:spPr/>
    </dgm:pt>
    <dgm:pt modelId="{74829790-964A-49F7-8BAD-2B93639B850A}" type="pres">
      <dgm:prSet presAssocID="{5D3083C8-EA04-4B0F-8D74-5B1E6840DEAE}" presName="compNode" presStyleCnt="0"/>
      <dgm:spPr/>
    </dgm:pt>
    <dgm:pt modelId="{E6B2C5B6-CD49-44CE-B3E1-A895F86C473E}" type="pres">
      <dgm:prSet presAssocID="{5D3083C8-EA04-4B0F-8D74-5B1E6840DEAE}" presName="bgRect" presStyleLbl="bgShp" presStyleIdx="0" presStyleCnt="5"/>
      <dgm:spPr/>
    </dgm:pt>
    <dgm:pt modelId="{BB0DD8D1-401D-42E1-9351-B390D4E9872E}" type="pres">
      <dgm:prSet presAssocID="{5D3083C8-EA04-4B0F-8D74-5B1E6840DEA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针"/>
        </a:ext>
      </dgm:extLst>
    </dgm:pt>
    <dgm:pt modelId="{F20ED1C8-EB61-4D19-A34E-4ADC719ED927}" type="pres">
      <dgm:prSet presAssocID="{5D3083C8-EA04-4B0F-8D74-5B1E6840DEAE}" presName="spaceRect" presStyleCnt="0"/>
      <dgm:spPr/>
    </dgm:pt>
    <dgm:pt modelId="{8CE9AE67-AC1E-43A6-97DF-63BC2032F82F}" type="pres">
      <dgm:prSet presAssocID="{5D3083C8-EA04-4B0F-8D74-5B1E6840DEAE}" presName="parTx" presStyleLbl="revTx" presStyleIdx="0" presStyleCnt="5">
        <dgm:presLayoutVars>
          <dgm:chMax val="0"/>
          <dgm:chPref val="0"/>
        </dgm:presLayoutVars>
      </dgm:prSet>
      <dgm:spPr/>
    </dgm:pt>
    <dgm:pt modelId="{24D36F4C-6CC5-47BF-B39D-84FC4902BAE4}" type="pres">
      <dgm:prSet presAssocID="{2513FF51-FFB9-441E-B8B5-159DFF4AD383}" presName="sibTrans" presStyleCnt="0"/>
      <dgm:spPr/>
    </dgm:pt>
    <dgm:pt modelId="{A52114D8-3F00-48EE-B3BC-B9F758EF9E08}" type="pres">
      <dgm:prSet presAssocID="{2FA01418-669A-482D-B722-416619E901A0}" presName="compNode" presStyleCnt="0"/>
      <dgm:spPr/>
    </dgm:pt>
    <dgm:pt modelId="{BF7668B7-8378-422D-803E-A60E5D892C04}" type="pres">
      <dgm:prSet presAssocID="{2FA01418-669A-482D-B722-416619E901A0}" presName="bgRect" presStyleLbl="bgShp" presStyleIdx="1" presStyleCnt="5"/>
      <dgm:spPr/>
    </dgm:pt>
    <dgm:pt modelId="{F01F7E31-0B8D-4D51-BB9F-8EC463529D79}" type="pres">
      <dgm:prSet presAssocID="{2FA01418-669A-482D-B722-416619E901A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burban scene"/>
        </a:ext>
      </dgm:extLst>
    </dgm:pt>
    <dgm:pt modelId="{EE9E4374-7C28-4FB4-B22D-F001E824FDA0}" type="pres">
      <dgm:prSet presAssocID="{2FA01418-669A-482D-B722-416619E901A0}" presName="spaceRect" presStyleCnt="0"/>
      <dgm:spPr/>
    </dgm:pt>
    <dgm:pt modelId="{D9B1FBDC-E501-43B4-9A9F-41B0A3461FC1}" type="pres">
      <dgm:prSet presAssocID="{2FA01418-669A-482D-B722-416619E901A0}" presName="parTx" presStyleLbl="revTx" presStyleIdx="1" presStyleCnt="5">
        <dgm:presLayoutVars>
          <dgm:chMax val="0"/>
          <dgm:chPref val="0"/>
        </dgm:presLayoutVars>
      </dgm:prSet>
      <dgm:spPr/>
    </dgm:pt>
    <dgm:pt modelId="{BA3208B6-EC04-4D1D-AA7D-39B791F5479A}" type="pres">
      <dgm:prSet presAssocID="{BD7A7568-CF45-4749-9E09-A5A74A6AFB91}" presName="sibTrans" presStyleCnt="0"/>
      <dgm:spPr/>
    </dgm:pt>
    <dgm:pt modelId="{CB15BE2F-E01E-4108-83FD-40F756446A14}" type="pres">
      <dgm:prSet presAssocID="{99F4FB77-DD35-4E70-8A49-0641D24F67D6}" presName="compNode" presStyleCnt="0"/>
      <dgm:spPr/>
    </dgm:pt>
    <dgm:pt modelId="{97441E9A-747B-4AD0-AB51-69CBCC20FD3D}" type="pres">
      <dgm:prSet presAssocID="{99F4FB77-DD35-4E70-8A49-0641D24F67D6}" presName="bgRect" presStyleLbl="bgShp" presStyleIdx="2" presStyleCnt="5"/>
      <dgm:spPr/>
    </dgm:pt>
    <dgm:pt modelId="{EC7B0BFA-C7B2-4579-A319-4AE6F5E5C54A}" type="pres">
      <dgm:prSet presAssocID="{99F4FB77-DD35-4E70-8A49-0641D24F67D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纸张"/>
        </a:ext>
      </dgm:extLst>
    </dgm:pt>
    <dgm:pt modelId="{7A9FA48A-4569-464A-BE6B-F9ECD73DF94B}" type="pres">
      <dgm:prSet presAssocID="{99F4FB77-DD35-4E70-8A49-0641D24F67D6}" presName="spaceRect" presStyleCnt="0"/>
      <dgm:spPr/>
    </dgm:pt>
    <dgm:pt modelId="{DFE7A03E-D7E5-478A-803B-7A83C3BB17F9}" type="pres">
      <dgm:prSet presAssocID="{99F4FB77-DD35-4E70-8A49-0641D24F67D6}" presName="parTx" presStyleLbl="revTx" presStyleIdx="2" presStyleCnt="5">
        <dgm:presLayoutVars>
          <dgm:chMax val="0"/>
          <dgm:chPref val="0"/>
        </dgm:presLayoutVars>
      </dgm:prSet>
      <dgm:spPr/>
    </dgm:pt>
    <dgm:pt modelId="{296198D6-427E-4A51-BE77-2344B64B6B80}" type="pres">
      <dgm:prSet presAssocID="{938EE43F-0034-460E-9D52-A9753D1ACD82}" presName="sibTrans" presStyleCnt="0"/>
      <dgm:spPr/>
    </dgm:pt>
    <dgm:pt modelId="{645C186E-EC25-4261-9382-D1A1AB920C28}" type="pres">
      <dgm:prSet presAssocID="{D866858D-8F06-416D-BB24-2D122154746A}" presName="compNode" presStyleCnt="0"/>
      <dgm:spPr/>
    </dgm:pt>
    <dgm:pt modelId="{37EDC979-C4EF-493E-9348-2BC2737A39B7}" type="pres">
      <dgm:prSet presAssocID="{D866858D-8F06-416D-BB24-2D122154746A}" presName="bgRect" presStyleLbl="bgShp" presStyleIdx="3" presStyleCnt="5"/>
      <dgm:spPr/>
    </dgm:pt>
    <dgm:pt modelId="{32DB0A99-FA8F-44D2-A595-1C106619280B}" type="pres">
      <dgm:prSet presAssocID="{D866858D-8F06-416D-BB24-2D122154746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rrow Circle"/>
        </a:ext>
      </dgm:extLst>
    </dgm:pt>
    <dgm:pt modelId="{6BFE8EB2-9659-4FD7-AD06-6F65E4588D7A}" type="pres">
      <dgm:prSet presAssocID="{D866858D-8F06-416D-BB24-2D122154746A}" presName="spaceRect" presStyleCnt="0"/>
      <dgm:spPr/>
    </dgm:pt>
    <dgm:pt modelId="{42912887-111D-402C-92A3-B065C9330131}" type="pres">
      <dgm:prSet presAssocID="{D866858D-8F06-416D-BB24-2D122154746A}" presName="parTx" presStyleLbl="revTx" presStyleIdx="3" presStyleCnt="5">
        <dgm:presLayoutVars>
          <dgm:chMax val="0"/>
          <dgm:chPref val="0"/>
        </dgm:presLayoutVars>
      </dgm:prSet>
      <dgm:spPr/>
    </dgm:pt>
    <dgm:pt modelId="{CA29B215-880B-4555-8A4D-B6B7990D99CE}" type="pres">
      <dgm:prSet presAssocID="{9605CEF6-848C-48F0-B54D-7E757DCA5FCE}" presName="sibTrans" presStyleCnt="0"/>
      <dgm:spPr/>
    </dgm:pt>
    <dgm:pt modelId="{4A79BD66-8C87-45D0-A2D1-775863951040}" type="pres">
      <dgm:prSet presAssocID="{DDBCAA9E-B3E6-4ECC-A381-1725FAFE749D}" presName="compNode" presStyleCnt="0"/>
      <dgm:spPr/>
    </dgm:pt>
    <dgm:pt modelId="{CCC78F2B-055B-4B40-A128-1F86F25CF121}" type="pres">
      <dgm:prSet presAssocID="{DDBCAA9E-B3E6-4ECC-A381-1725FAFE749D}" presName="bgRect" presStyleLbl="bgShp" presStyleIdx="4" presStyleCnt="5"/>
      <dgm:spPr/>
    </dgm:pt>
    <dgm:pt modelId="{6751DA4D-5A24-48DD-BD7C-47207F59701A}" type="pres">
      <dgm:prSet presAssocID="{DDBCAA9E-B3E6-4ECC-A381-1725FAFE749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复选标记"/>
        </a:ext>
      </dgm:extLst>
    </dgm:pt>
    <dgm:pt modelId="{B34BF262-299F-47EE-821F-BF1068D9586E}" type="pres">
      <dgm:prSet presAssocID="{DDBCAA9E-B3E6-4ECC-A381-1725FAFE749D}" presName="spaceRect" presStyleCnt="0"/>
      <dgm:spPr/>
    </dgm:pt>
    <dgm:pt modelId="{2697E4C7-ECEF-470E-A946-F7F2CEAA1098}" type="pres">
      <dgm:prSet presAssocID="{DDBCAA9E-B3E6-4ECC-A381-1725FAFE749D}" presName="parTx" presStyleLbl="revTx" presStyleIdx="4" presStyleCnt="5">
        <dgm:presLayoutVars>
          <dgm:chMax val="0"/>
          <dgm:chPref val="0"/>
        </dgm:presLayoutVars>
      </dgm:prSet>
      <dgm:spPr/>
    </dgm:pt>
  </dgm:ptLst>
  <dgm:cxnLst>
    <dgm:cxn modelId="{531D0B4B-7A40-4F54-A1B9-CB8A46140642}" srcId="{6D33C084-6B7B-44CE-9B3E-4857890B7B41}" destId="{99F4FB77-DD35-4E70-8A49-0641D24F67D6}" srcOrd="2" destOrd="0" parTransId="{E5C73B9B-03EC-43BB-957E-477DE4285313}" sibTransId="{938EE43F-0034-460E-9D52-A9753D1ACD82}"/>
    <dgm:cxn modelId="{D48B3B4D-F614-4F49-AB69-4EB9490A4563}" type="presOf" srcId="{6D33C084-6B7B-44CE-9B3E-4857890B7B41}" destId="{EECA769D-BF0A-4003-B801-29D7D9FA991D}" srcOrd="0" destOrd="0" presId="urn:microsoft.com/office/officeart/2018/2/layout/IconVerticalSolidList"/>
    <dgm:cxn modelId="{34B92070-DB74-4679-A58E-1F6C2940B3AB}" srcId="{6D33C084-6B7B-44CE-9B3E-4857890B7B41}" destId="{5D3083C8-EA04-4B0F-8D74-5B1E6840DEAE}" srcOrd="0" destOrd="0" parTransId="{F3B01C47-985F-4FD6-97B7-CB9D7BB379A6}" sibTransId="{2513FF51-FFB9-441E-B8B5-159DFF4AD383}"/>
    <dgm:cxn modelId="{94D2545A-ED1D-4636-8188-26604A9F5E36}" type="presOf" srcId="{2FA01418-669A-482D-B722-416619E901A0}" destId="{D9B1FBDC-E501-43B4-9A9F-41B0A3461FC1}" srcOrd="0" destOrd="0" presId="urn:microsoft.com/office/officeart/2018/2/layout/IconVerticalSolidList"/>
    <dgm:cxn modelId="{D95FB988-0E6B-4B4C-9A55-FE913AB3A526}" srcId="{6D33C084-6B7B-44CE-9B3E-4857890B7B41}" destId="{DDBCAA9E-B3E6-4ECC-A381-1725FAFE749D}" srcOrd="4" destOrd="0" parTransId="{1785981A-FB6C-47D9-B482-1DE0CC5C29A2}" sibTransId="{DC87ECFB-0FB7-48A7-A01A-0AFCB1F97D49}"/>
    <dgm:cxn modelId="{ADC7968B-7EBF-491A-B03D-ADD8FE315E89}" type="presOf" srcId="{5D3083C8-EA04-4B0F-8D74-5B1E6840DEAE}" destId="{8CE9AE67-AC1E-43A6-97DF-63BC2032F82F}" srcOrd="0" destOrd="0" presId="urn:microsoft.com/office/officeart/2018/2/layout/IconVerticalSolidList"/>
    <dgm:cxn modelId="{D68996A8-EC12-43C7-A627-BFC0D3B76229}" type="presOf" srcId="{99F4FB77-DD35-4E70-8A49-0641D24F67D6}" destId="{DFE7A03E-D7E5-478A-803B-7A83C3BB17F9}" srcOrd="0" destOrd="0" presId="urn:microsoft.com/office/officeart/2018/2/layout/IconVerticalSolidList"/>
    <dgm:cxn modelId="{D600EFB6-A2D3-4172-B934-90CB538F6FC4}" srcId="{6D33C084-6B7B-44CE-9B3E-4857890B7B41}" destId="{2FA01418-669A-482D-B722-416619E901A0}" srcOrd="1" destOrd="0" parTransId="{B0130594-8A49-4F49-8192-7C60DAAB592B}" sibTransId="{BD7A7568-CF45-4749-9E09-A5A74A6AFB91}"/>
    <dgm:cxn modelId="{290E1AD8-F188-41A9-B76B-8EF2C2D0CFC5}" type="presOf" srcId="{DDBCAA9E-B3E6-4ECC-A381-1725FAFE749D}" destId="{2697E4C7-ECEF-470E-A946-F7F2CEAA1098}" srcOrd="0" destOrd="0" presId="urn:microsoft.com/office/officeart/2018/2/layout/IconVerticalSolidList"/>
    <dgm:cxn modelId="{156BF3E9-503E-47E3-A01F-7E4DDFE5F4A2}" type="presOf" srcId="{D866858D-8F06-416D-BB24-2D122154746A}" destId="{42912887-111D-402C-92A3-B065C9330131}" srcOrd="0" destOrd="0" presId="urn:microsoft.com/office/officeart/2018/2/layout/IconVerticalSolidList"/>
    <dgm:cxn modelId="{A12038F4-D8D4-454E-AB41-DAD160CA2962}" srcId="{6D33C084-6B7B-44CE-9B3E-4857890B7B41}" destId="{D866858D-8F06-416D-BB24-2D122154746A}" srcOrd="3" destOrd="0" parTransId="{C2F2ACE4-CFC4-4E7F-9F50-745F82185426}" sibTransId="{9605CEF6-848C-48F0-B54D-7E757DCA5FCE}"/>
    <dgm:cxn modelId="{4F9E29DB-DE06-4798-9FAB-35ED6C8527D9}" type="presParOf" srcId="{EECA769D-BF0A-4003-B801-29D7D9FA991D}" destId="{74829790-964A-49F7-8BAD-2B93639B850A}" srcOrd="0" destOrd="0" presId="urn:microsoft.com/office/officeart/2018/2/layout/IconVerticalSolidList"/>
    <dgm:cxn modelId="{EF1BBF74-DD8B-4559-A157-452582E18016}" type="presParOf" srcId="{74829790-964A-49F7-8BAD-2B93639B850A}" destId="{E6B2C5B6-CD49-44CE-B3E1-A895F86C473E}" srcOrd="0" destOrd="0" presId="urn:microsoft.com/office/officeart/2018/2/layout/IconVerticalSolidList"/>
    <dgm:cxn modelId="{E2006499-85A0-41B6-93BA-D71D744BD9EB}" type="presParOf" srcId="{74829790-964A-49F7-8BAD-2B93639B850A}" destId="{BB0DD8D1-401D-42E1-9351-B390D4E9872E}" srcOrd="1" destOrd="0" presId="urn:microsoft.com/office/officeart/2018/2/layout/IconVerticalSolidList"/>
    <dgm:cxn modelId="{289FD3E7-AEE7-4300-AAF2-7FAAF34AD0E7}" type="presParOf" srcId="{74829790-964A-49F7-8BAD-2B93639B850A}" destId="{F20ED1C8-EB61-4D19-A34E-4ADC719ED927}" srcOrd="2" destOrd="0" presId="urn:microsoft.com/office/officeart/2018/2/layout/IconVerticalSolidList"/>
    <dgm:cxn modelId="{B157B901-B555-48EB-B456-488140E9850D}" type="presParOf" srcId="{74829790-964A-49F7-8BAD-2B93639B850A}" destId="{8CE9AE67-AC1E-43A6-97DF-63BC2032F82F}" srcOrd="3" destOrd="0" presId="urn:microsoft.com/office/officeart/2018/2/layout/IconVerticalSolidList"/>
    <dgm:cxn modelId="{9E55DF1D-2209-404F-9D63-E025C9BE1493}" type="presParOf" srcId="{EECA769D-BF0A-4003-B801-29D7D9FA991D}" destId="{24D36F4C-6CC5-47BF-B39D-84FC4902BAE4}" srcOrd="1" destOrd="0" presId="urn:microsoft.com/office/officeart/2018/2/layout/IconVerticalSolidList"/>
    <dgm:cxn modelId="{31822971-19C6-4B87-91CA-FF7F9C65922C}" type="presParOf" srcId="{EECA769D-BF0A-4003-B801-29D7D9FA991D}" destId="{A52114D8-3F00-48EE-B3BC-B9F758EF9E08}" srcOrd="2" destOrd="0" presId="urn:microsoft.com/office/officeart/2018/2/layout/IconVerticalSolidList"/>
    <dgm:cxn modelId="{3F7BB1B6-7A2A-46E6-9796-9774B97DFD4B}" type="presParOf" srcId="{A52114D8-3F00-48EE-B3BC-B9F758EF9E08}" destId="{BF7668B7-8378-422D-803E-A60E5D892C04}" srcOrd="0" destOrd="0" presId="urn:microsoft.com/office/officeart/2018/2/layout/IconVerticalSolidList"/>
    <dgm:cxn modelId="{FAE82C02-9741-4F6E-B64E-9C654F7A4C12}" type="presParOf" srcId="{A52114D8-3F00-48EE-B3BC-B9F758EF9E08}" destId="{F01F7E31-0B8D-4D51-BB9F-8EC463529D79}" srcOrd="1" destOrd="0" presId="urn:microsoft.com/office/officeart/2018/2/layout/IconVerticalSolidList"/>
    <dgm:cxn modelId="{3354F5AF-D70B-4FA9-83F3-EC73596F47C1}" type="presParOf" srcId="{A52114D8-3F00-48EE-B3BC-B9F758EF9E08}" destId="{EE9E4374-7C28-4FB4-B22D-F001E824FDA0}" srcOrd="2" destOrd="0" presId="urn:microsoft.com/office/officeart/2018/2/layout/IconVerticalSolidList"/>
    <dgm:cxn modelId="{1DD2B2ED-95BD-4232-AD9F-B1AE586C39DA}" type="presParOf" srcId="{A52114D8-3F00-48EE-B3BC-B9F758EF9E08}" destId="{D9B1FBDC-E501-43B4-9A9F-41B0A3461FC1}" srcOrd="3" destOrd="0" presId="urn:microsoft.com/office/officeart/2018/2/layout/IconVerticalSolidList"/>
    <dgm:cxn modelId="{929FDB68-A04D-49DB-97EC-37A85AF89FB6}" type="presParOf" srcId="{EECA769D-BF0A-4003-B801-29D7D9FA991D}" destId="{BA3208B6-EC04-4D1D-AA7D-39B791F5479A}" srcOrd="3" destOrd="0" presId="urn:microsoft.com/office/officeart/2018/2/layout/IconVerticalSolidList"/>
    <dgm:cxn modelId="{E0F43686-095D-43CA-8896-893825D14D2B}" type="presParOf" srcId="{EECA769D-BF0A-4003-B801-29D7D9FA991D}" destId="{CB15BE2F-E01E-4108-83FD-40F756446A14}" srcOrd="4" destOrd="0" presId="urn:microsoft.com/office/officeart/2018/2/layout/IconVerticalSolidList"/>
    <dgm:cxn modelId="{43CD0919-C2D0-4540-88A1-0056E9A99653}" type="presParOf" srcId="{CB15BE2F-E01E-4108-83FD-40F756446A14}" destId="{97441E9A-747B-4AD0-AB51-69CBCC20FD3D}" srcOrd="0" destOrd="0" presId="urn:microsoft.com/office/officeart/2018/2/layout/IconVerticalSolidList"/>
    <dgm:cxn modelId="{F58F01DD-95C4-49AC-81EF-7FF2F503F1C6}" type="presParOf" srcId="{CB15BE2F-E01E-4108-83FD-40F756446A14}" destId="{EC7B0BFA-C7B2-4579-A319-4AE6F5E5C54A}" srcOrd="1" destOrd="0" presId="urn:microsoft.com/office/officeart/2018/2/layout/IconVerticalSolidList"/>
    <dgm:cxn modelId="{B4B741E0-C9E1-4386-ADEE-17158B1C6DB5}" type="presParOf" srcId="{CB15BE2F-E01E-4108-83FD-40F756446A14}" destId="{7A9FA48A-4569-464A-BE6B-F9ECD73DF94B}" srcOrd="2" destOrd="0" presId="urn:microsoft.com/office/officeart/2018/2/layout/IconVerticalSolidList"/>
    <dgm:cxn modelId="{DA8A0D9F-84F6-4C12-ADD5-2070CE1BAFD4}" type="presParOf" srcId="{CB15BE2F-E01E-4108-83FD-40F756446A14}" destId="{DFE7A03E-D7E5-478A-803B-7A83C3BB17F9}" srcOrd="3" destOrd="0" presId="urn:microsoft.com/office/officeart/2018/2/layout/IconVerticalSolidList"/>
    <dgm:cxn modelId="{7EBC52B1-B7DC-48AF-9C6C-B1DF62B99A32}" type="presParOf" srcId="{EECA769D-BF0A-4003-B801-29D7D9FA991D}" destId="{296198D6-427E-4A51-BE77-2344B64B6B80}" srcOrd="5" destOrd="0" presId="urn:microsoft.com/office/officeart/2018/2/layout/IconVerticalSolidList"/>
    <dgm:cxn modelId="{86F6F806-952E-44F6-AA0A-A037DAD16E2B}" type="presParOf" srcId="{EECA769D-BF0A-4003-B801-29D7D9FA991D}" destId="{645C186E-EC25-4261-9382-D1A1AB920C28}" srcOrd="6" destOrd="0" presId="urn:microsoft.com/office/officeart/2018/2/layout/IconVerticalSolidList"/>
    <dgm:cxn modelId="{85D0A7B0-73C6-448C-B4C4-34E046F4363A}" type="presParOf" srcId="{645C186E-EC25-4261-9382-D1A1AB920C28}" destId="{37EDC979-C4EF-493E-9348-2BC2737A39B7}" srcOrd="0" destOrd="0" presId="urn:microsoft.com/office/officeart/2018/2/layout/IconVerticalSolidList"/>
    <dgm:cxn modelId="{21BB1715-7139-469F-88D0-37DA10DF3873}" type="presParOf" srcId="{645C186E-EC25-4261-9382-D1A1AB920C28}" destId="{32DB0A99-FA8F-44D2-A595-1C106619280B}" srcOrd="1" destOrd="0" presId="urn:microsoft.com/office/officeart/2018/2/layout/IconVerticalSolidList"/>
    <dgm:cxn modelId="{BC615638-7D9E-4EA7-9CFC-BA60D85DA69F}" type="presParOf" srcId="{645C186E-EC25-4261-9382-D1A1AB920C28}" destId="{6BFE8EB2-9659-4FD7-AD06-6F65E4588D7A}" srcOrd="2" destOrd="0" presId="urn:microsoft.com/office/officeart/2018/2/layout/IconVerticalSolidList"/>
    <dgm:cxn modelId="{55CEF3AB-A9B6-43A4-8CE3-81B889165559}" type="presParOf" srcId="{645C186E-EC25-4261-9382-D1A1AB920C28}" destId="{42912887-111D-402C-92A3-B065C9330131}" srcOrd="3" destOrd="0" presId="urn:microsoft.com/office/officeart/2018/2/layout/IconVerticalSolidList"/>
    <dgm:cxn modelId="{23126552-B4F4-4009-8839-EC0BAAD7BC0C}" type="presParOf" srcId="{EECA769D-BF0A-4003-B801-29D7D9FA991D}" destId="{CA29B215-880B-4555-8A4D-B6B7990D99CE}" srcOrd="7" destOrd="0" presId="urn:microsoft.com/office/officeart/2018/2/layout/IconVerticalSolidList"/>
    <dgm:cxn modelId="{3B43E38B-1FE3-41B4-8AAF-DF4F52298D17}" type="presParOf" srcId="{EECA769D-BF0A-4003-B801-29D7D9FA991D}" destId="{4A79BD66-8C87-45D0-A2D1-775863951040}" srcOrd="8" destOrd="0" presId="urn:microsoft.com/office/officeart/2018/2/layout/IconVerticalSolidList"/>
    <dgm:cxn modelId="{221B032F-3D5C-4E70-95EB-C0CC74F020D5}" type="presParOf" srcId="{4A79BD66-8C87-45D0-A2D1-775863951040}" destId="{CCC78F2B-055B-4B40-A128-1F86F25CF121}" srcOrd="0" destOrd="0" presId="urn:microsoft.com/office/officeart/2018/2/layout/IconVerticalSolidList"/>
    <dgm:cxn modelId="{DD72B1FA-1977-49BF-B86D-65CD7EC0067B}" type="presParOf" srcId="{4A79BD66-8C87-45D0-A2D1-775863951040}" destId="{6751DA4D-5A24-48DD-BD7C-47207F59701A}" srcOrd="1" destOrd="0" presId="urn:microsoft.com/office/officeart/2018/2/layout/IconVerticalSolidList"/>
    <dgm:cxn modelId="{21F03E8A-7314-4198-9656-855C73F2F3D3}" type="presParOf" srcId="{4A79BD66-8C87-45D0-A2D1-775863951040}" destId="{B34BF262-299F-47EE-821F-BF1068D9586E}" srcOrd="2" destOrd="0" presId="urn:microsoft.com/office/officeart/2018/2/layout/IconVerticalSolidList"/>
    <dgm:cxn modelId="{56822EC7-7AB7-49DE-A078-C5468FEBC6F4}" type="presParOf" srcId="{4A79BD66-8C87-45D0-A2D1-775863951040}" destId="{2697E4C7-ECEF-470E-A946-F7F2CEAA109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2C5B6-CD49-44CE-B3E1-A895F86C473E}">
      <dsp:nvSpPr>
        <dsp:cNvPr id="0" name=""/>
        <dsp:cNvSpPr/>
      </dsp:nvSpPr>
      <dsp:spPr>
        <a:xfrm>
          <a:off x="0" y="3357"/>
          <a:ext cx="11469688" cy="7151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0DD8D1-401D-42E1-9351-B390D4E9872E}">
      <dsp:nvSpPr>
        <dsp:cNvPr id="0" name=""/>
        <dsp:cNvSpPr/>
      </dsp:nvSpPr>
      <dsp:spPr>
        <a:xfrm>
          <a:off x="216320" y="164256"/>
          <a:ext cx="393309" cy="3933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E9AE67-AC1E-43A6-97DF-63BC2032F82F}">
      <dsp:nvSpPr>
        <dsp:cNvPr id="0" name=""/>
        <dsp:cNvSpPr/>
      </dsp:nvSpPr>
      <dsp:spPr>
        <a:xfrm>
          <a:off x="825949" y="3357"/>
          <a:ext cx="10643738" cy="715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682" tIns="75682" rIns="75682" bIns="75682" numCol="1" spcCol="1270" anchor="ctr" anchorCtr="0">
          <a:noAutofit/>
        </a:bodyPr>
        <a:lstStyle/>
        <a:p>
          <a:pPr marL="0" lvl="0" indent="0" algn="l" defTabSz="844550">
            <a:lnSpc>
              <a:spcPct val="90000"/>
            </a:lnSpc>
            <a:spcBef>
              <a:spcPct val="0"/>
            </a:spcBef>
            <a:spcAft>
              <a:spcPct val="35000"/>
            </a:spcAft>
            <a:buNone/>
          </a:pPr>
          <a:r>
            <a:rPr lang="en-US" sz="1900" b="0" i="0" kern="1200"/>
            <a:t>Background: R in Clinical Trials Submissions</a:t>
          </a:r>
          <a:endParaRPr lang="en-US" sz="1900" kern="1200"/>
        </a:p>
      </dsp:txBody>
      <dsp:txXfrm>
        <a:off x="825949" y="3357"/>
        <a:ext cx="10643738" cy="715108"/>
      </dsp:txXfrm>
    </dsp:sp>
    <dsp:sp modelId="{BF7668B7-8378-422D-803E-A60E5D892C04}">
      <dsp:nvSpPr>
        <dsp:cNvPr id="0" name=""/>
        <dsp:cNvSpPr/>
      </dsp:nvSpPr>
      <dsp:spPr>
        <a:xfrm>
          <a:off x="0" y="897242"/>
          <a:ext cx="11469688" cy="7151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1F7E31-0B8D-4D51-BB9F-8EC463529D79}">
      <dsp:nvSpPr>
        <dsp:cNvPr id="0" name=""/>
        <dsp:cNvSpPr/>
      </dsp:nvSpPr>
      <dsp:spPr>
        <a:xfrm>
          <a:off x="216320" y="1058141"/>
          <a:ext cx="393309" cy="3933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B1FBDC-E501-43B4-9A9F-41B0A3461FC1}">
      <dsp:nvSpPr>
        <dsp:cNvPr id="0" name=""/>
        <dsp:cNvSpPr/>
      </dsp:nvSpPr>
      <dsp:spPr>
        <a:xfrm>
          <a:off x="825949" y="897242"/>
          <a:ext cx="10643738" cy="715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682" tIns="75682" rIns="75682" bIns="75682" numCol="1" spcCol="1270" anchor="ctr" anchorCtr="0">
          <a:noAutofit/>
        </a:bodyPr>
        <a:lstStyle/>
        <a:p>
          <a:pPr marL="0" lvl="0" indent="0" algn="l" defTabSz="844550">
            <a:lnSpc>
              <a:spcPct val="90000"/>
            </a:lnSpc>
            <a:spcBef>
              <a:spcPct val="0"/>
            </a:spcBef>
            <a:spcAft>
              <a:spcPct val="35000"/>
            </a:spcAft>
            <a:buNone/>
          </a:pPr>
          <a:r>
            <a:rPr lang="en-US" sz="1900" b="0" i="0" kern="1200" dirty="0"/>
            <a:t>Part I: Tables &amp; Listings (</a:t>
          </a:r>
          <a:r>
            <a:rPr lang="en-US" sz="1900" b="0" i="0" kern="1200" dirty="0" err="1"/>
            <a:t>flextable</a:t>
          </a:r>
          <a:r>
            <a:rPr lang="en-US" sz="1900" b="0" i="0" kern="1200" dirty="0"/>
            <a:t>, </a:t>
          </a:r>
          <a:r>
            <a:rPr lang="en-US" sz="1900" b="0" i="0" kern="1200" dirty="0" err="1"/>
            <a:t>rtables</a:t>
          </a:r>
          <a:r>
            <a:rPr lang="en-US" sz="1900" b="0" i="0" kern="1200" dirty="0"/>
            <a:t>, r2rtf)</a:t>
          </a:r>
          <a:endParaRPr lang="en-US" sz="1900" kern="1200" dirty="0"/>
        </a:p>
      </dsp:txBody>
      <dsp:txXfrm>
        <a:off x="825949" y="897242"/>
        <a:ext cx="10643738" cy="715108"/>
      </dsp:txXfrm>
    </dsp:sp>
    <dsp:sp modelId="{97441E9A-747B-4AD0-AB51-69CBCC20FD3D}">
      <dsp:nvSpPr>
        <dsp:cNvPr id="0" name=""/>
        <dsp:cNvSpPr/>
      </dsp:nvSpPr>
      <dsp:spPr>
        <a:xfrm>
          <a:off x="0" y="1791127"/>
          <a:ext cx="11469688" cy="7151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7B0BFA-C7B2-4579-A319-4AE6F5E5C54A}">
      <dsp:nvSpPr>
        <dsp:cNvPr id="0" name=""/>
        <dsp:cNvSpPr/>
      </dsp:nvSpPr>
      <dsp:spPr>
        <a:xfrm>
          <a:off x="216320" y="1952026"/>
          <a:ext cx="393309" cy="3933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E7A03E-D7E5-478A-803B-7A83C3BB17F9}">
      <dsp:nvSpPr>
        <dsp:cNvPr id="0" name=""/>
        <dsp:cNvSpPr/>
      </dsp:nvSpPr>
      <dsp:spPr>
        <a:xfrm>
          <a:off x="825949" y="1791127"/>
          <a:ext cx="10643738" cy="715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682" tIns="75682" rIns="75682" bIns="75682" numCol="1" spcCol="1270" anchor="ctr" anchorCtr="0">
          <a:noAutofit/>
        </a:bodyPr>
        <a:lstStyle/>
        <a:p>
          <a:pPr marL="0" lvl="0" indent="0" algn="l" defTabSz="844550">
            <a:lnSpc>
              <a:spcPct val="90000"/>
            </a:lnSpc>
            <a:spcBef>
              <a:spcPct val="0"/>
            </a:spcBef>
            <a:spcAft>
              <a:spcPct val="35000"/>
            </a:spcAft>
            <a:buNone/>
          </a:pPr>
          <a:r>
            <a:rPr lang="en-US" sz="1900" b="0" i="0" kern="1200"/>
            <a:t>Part II: Figure Outputs (RTF, DOCX, PDF)</a:t>
          </a:r>
          <a:endParaRPr lang="en-US" sz="1900" kern="1200"/>
        </a:p>
      </dsp:txBody>
      <dsp:txXfrm>
        <a:off x="825949" y="1791127"/>
        <a:ext cx="10643738" cy="715108"/>
      </dsp:txXfrm>
    </dsp:sp>
    <dsp:sp modelId="{37EDC979-C4EF-493E-9348-2BC2737A39B7}">
      <dsp:nvSpPr>
        <dsp:cNvPr id="0" name=""/>
        <dsp:cNvSpPr/>
      </dsp:nvSpPr>
      <dsp:spPr>
        <a:xfrm>
          <a:off x="0" y="2685012"/>
          <a:ext cx="11469688" cy="7151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DB0A99-FA8F-44D2-A595-1C106619280B}">
      <dsp:nvSpPr>
        <dsp:cNvPr id="0" name=""/>
        <dsp:cNvSpPr/>
      </dsp:nvSpPr>
      <dsp:spPr>
        <a:xfrm>
          <a:off x="216320" y="2845911"/>
          <a:ext cx="393309" cy="3933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912887-111D-402C-92A3-B065C9330131}">
      <dsp:nvSpPr>
        <dsp:cNvPr id="0" name=""/>
        <dsp:cNvSpPr/>
      </dsp:nvSpPr>
      <dsp:spPr>
        <a:xfrm>
          <a:off x="825949" y="2685012"/>
          <a:ext cx="10643738" cy="715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682" tIns="75682" rIns="75682" bIns="75682" numCol="1" spcCol="1270" anchor="ctr" anchorCtr="0">
          <a:noAutofit/>
        </a:bodyPr>
        <a:lstStyle/>
        <a:p>
          <a:pPr marL="0" lvl="0" indent="0" algn="l" defTabSz="844550">
            <a:lnSpc>
              <a:spcPct val="90000"/>
            </a:lnSpc>
            <a:spcBef>
              <a:spcPct val="0"/>
            </a:spcBef>
            <a:spcAft>
              <a:spcPct val="35000"/>
            </a:spcAft>
            <a:buNone/>
          </a:pPr>
          <a:r>
            <a:rPr lang="en-US" sz="1900" kern="1200" dirty="0"/>
            <a:t>Part III: Download All</a:t>
          </a:r>
        </a:p>
      </dsp:txBody>
      <dsp:txXfrm>
        <a:off x="825949" y="2685012"/>
        <a:ext cx="10643738" cy="715108"/>
      </dsp:txXfrm>
    </dsp:sp>
    <dsp:sp modelId="{CCC78F2B-055B-4B40-A128-1F86F25CF121}">
      <dsp:nvSpPr>
        <dsp:cNvPr id="0" name=""/>
        <dsp:cNvSpPr/>
      </dsp:nvSpPr>
      <dsp:spPr>
        <a:xfrm>
          <a:off x="0" y="3578897"/>
          <a:ext cx="11469688" cy="7151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51DA4D-5A24-48DD-BD7C-47207F59701A}">
      <dsp:nvSpPr>
        <dsp:cNvPr id="0" name=""/>
        <dsp:cNvSpPr/>
      </dsp:nvSpPr>
      <dsp:spPr>
        <a:xfrm>
          <a:off x="216320" y="3739796"/>
          <a:ext cx="393309" cy="3933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97E4C7-ECEF-470E-A946-F7F2CEAA1098}">
      <dsp:nvSpPr>
        <dsp:cNvPr id="0" name=""/>
        <dsp:cNvSpPr/>
      </dsp:nvSpPr>
      <dsp:spPr>
        <a:xfrm>
          <a:off x="825949" y="3578897"/>
          <a:ext cx="10643738" cy="715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682" tIns="75682" rIns="75682" bIns="75682" numCol="1" spcCol="1270" anchor="ctr" anchorCtr="0">
          <a:noAutofit/>
        </a:bodyPr>
        <a:lstStyle/>
        <a:p>
          <a:pPr marL="0" lvl="0" indent="0" algn="l" defTabSz="844550">
            <a:lnSpc>
              <a:spcPct val="90000"/>
            </a:lnSpc>
            <a:spcBef>
              <a:spcPct val="0"/>
            </a:spcBef>
            <a:spcAft>
              <a:spcPct val="35000"/>
            </a:spcAft>
            <a:buNone/>
          </a:pPr>
          <a:r>
            <a:rPr lang="en-US" sz="1900" kern="1200" dirty="0"/>
            <a:t>Part IV: R Package Validation</a:t>
          </a:r>
        </a:p>
      </dsp:txBody>
      <dsp:txXfrm>
        <a:off x="825949" y="3578897"/>
        <a:ext cx="10643738" cy="71510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F4643F-7330-6009-FC04-451B2D491A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106C06C-C956-BC1A-995E-75CD9EF47D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EFD91E-A56F-D243-A3B7-43251B60C921}" type="datetimeFigureOut">
              <a:rPr lang="en-US" smtClean="0"/>
              <a:t>3/25/2026</a:t>
            </a:fld>
            <a:endParaRPr lang="en-US"/>
          </a:p>
        </p:txBody>
      </p:sp>
      <p:sp>
        <p:nvSpPr>
          <p:cNvPr id="4" name="Footer Placeholder 3">
            <a:extLst>
              <a:ext uri="{FF2B5EF4-FFF2-40B4-BE49-F238E27FC236}">
                <a16:creationId xmlns:a16="http://schemas.microsoft.com/office/drawing/2014/main" id="{073487E2-DC75-53EF-C7EB-59D8ABDF89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BCBEF61-B602-A737-8646-247115641B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DC68D3-5A8E-F74A-AD17-32C691E5E44F}" type="slidenum">
              <a:rPr lang="en-US" smtClean="0"/>
              <a:t>‹#›</a:t>
            </a:fld>
            <a:endParaRPr lang="en-US"/>
          </a:p>
        </p:txBody>
      </p:sp>
    </p:spTree>
    <p:extLst>
      <p:ext uri="{BB962C8B-B14F-4D97-AF65-F5344CB8AC3E}">
        <p14:creationId xmlns:p14="http://schemas.microsoft.com/office/powerpoint/2010/main" val="157945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C3B481BD-54FB-5D4D-95C0-F1D99F90278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64545594-0FC2-5D48-B93D-2B9927C9355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F7DAC3C8-AFA5-654A-8788-43263FA80C22}"/>
              </a:ext>
            </a:extLst>
          </p:cNvPr>
          <p:cNvSpPr>
            <a:spLocks noGrp="1"/>
          </p:cNvSpPr>
          <p:nvPr>
            <p:ph type="sldNum" sz="quarter" idx="5"/>
          </p:nvPr>
        </p:nvSpPr>
        <p:spPr>
          <a:xfrm>
            <a:off x="5954485" y="8685213"/>
            <a:ext cx="901927"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9B590086-2CEE-6940-8EBE-50F30B7088C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indent="0" algn="l" defTabSz="1219050" rtl="0" eaLnBrk="1" latinLnBrk="0" hangingPunct="1">
      <a:lnSpc>
        <a:spcPct val="90000"/>
      </a:lnSpc>
      <a:spcBef>
        <a:spcPts val="360"/>
      </a:spcBef>
      <a:buFont typeface="Arial" panose="020B0604020202020204" pitchFamily="34" charset="0"/>
      <a:buNone/>
      <a:defRPr sz="1000" b="0" i="0" kern="1200">
        <a:solidFill>
          <a:schemeClr val="tx1"/>
        </a:solidFill>
        <a:latin typeface="Arial" panose="020B0604020202020204" pitchFamily="34" charset="0"/>
        <a:ea typeface="+mn-ea"/>
        <a:cs typeface="+mn-cs"/>
      </a:defRPr>
    </a:lvl1pPr>
    <a:lvl2pPr marL="173736" indent="-171450" algn="l" defTabSz="1219050" rtl="0" eaLnBrk="1" latinLnBrk="0" hangingPunct="1">
      <a:lnSpc>
        <a:spcPct val="90000"/>
      </a:lnSpc>
      <a:spcBef>
        <a:spcPts val="360"/>
      </a:spcBef>
      <a:buFont typeface="Wingdings" pitchFamily="2" charset="2"/>
      <a:buChar char="§"/>
      <a:tabLst/>
      <a:defRPr sz="1000" b="0" i="0" kern="1200">
        <a:solidFill>
          <a:schemeClr val="tx1"/>
        </a:solidFill>
        <a:latin typeface="Arial" panose="020B0604020202020204" pitchFamily="34" charset="0"/>
        <a:ea typeface="+mn-ea"/>
        <a:cs typeface="+mn-cs"/>
      </a:defRPr>
    </a:lvl2pPr>
    <a:lvl3pPr marL="347472" indent="-174625" algn="l" defTabSz="1219050" rtl="0" eaLnBrk="1" latinLnBrk="0" hangingPunct="1">
      <a:lnSpc>
        <a:spcPct val="90000"/>
      </a:lnSpc>
      <a:spcBef>
        <a:spcPts val="360"/>
      </a:spcBef>
      <a:buFont typeface="System Font Regular"/>
      <a:buChar char="–"/>
      <a:tabLst/>
      <a:defRPr sz="1000" b="0" i="0" kern="1200">
        <a:solidFill>
          <a:schemeClr val="tx1"/>
        </a:solidFill>
        <a:latin typeface="Arial" panose="020B0604020202020204" pitchFamily="34" charset="0"/>
        <a:ea typeface="+mn-ea"/>
        <a:cs typeface="+mn-cs"/>
      </a:defRPr>
    </a:lvl3pPr>
    <a:lvl4pPr marL="517525" indent="-173736" algn="l" defTabSz="1219050" rtl="0" eaLnBrk="1" latinLnBrk="0" hangingPunct="1">
      <a:lnSpc>
        <a:spcPct val="90000"/>
      </a:lnSpc>
      <a:spcBef>
        <a:spcPts val="360"/>
      </a:spcBef>
      <a:buFont typeface="Arial" panose="020B0604020202020204" pitchFamily="34" charset="0"/>
      <a:buChar char="•"/>
      <a:tabLst/>
      <a:defRPr sz="1000" b="0" i="0" kern="1200">
        <a:solidFill>
          <a:schemeClr val="tx1"/>
        </a:solidFill>
        <a:latin typeface="Arial" panose="020B0604020202020204" pitchFamily="34" charset="0"/>
        <a:ea typeface="+mn-ea"/>
        <a:cs typeface="+mn-cs"/>
      </a:defRPr>
    </a:lvl4pPr>
    <a:lvl5pPr marL="687388" indent="-173736" algn="l" defTabSz="1219050" rtl="0" eaLnBrk="1" latinLnBrk="0" hangingPunct="1">
      <a:lnSpc>
        <a:spcPct val="90000"/>
      </a:lnSpc>
      <a:spcBef>
        <a:spcPts val="360"/>
      </a:spcBef>
      <a:buFont typeface="System Font Regular"/>
      <a:buChar char="◦"/>
      <a:tabLst/>
      <a:defRPr sz="1000" b="0" i="0" kern="1200">
        <a:solidFill>
          <a:schemeClr val="tx1"/>
        </a:solidFill>
        <a:latin typeface="Arial" panose="020B0604020202020204" pitchFamily="34" charset="0"/>
        <a:ea typeface="+mn-ea"/>
        <a:cs typeface="+mn-cs"/>
      </a:defRPr>
    </a:lvl5pPr>
    <a:lvl6pPr marL="3047620" algn="l" defTabSz="1219050" rtl="0" eaLnBrk="1" latinLnBrk="0" hangingPunct="1">
      <a:defRPr sz="1600" kern="1200">
        <a:solidFill>
          <a:schemeClr val="tx1"/>
        </a:solidFill>
        <a:latin typeface="+mn-lt"/>
        <a:ea typeface="+mn-ea"/>
        <a:cs typeface="+mn-cs"/>
      </a:defRPr>
    </a:lvl6pPr>
    <a:lvl7pPr marL="3657143" algn="l" defTabSz="1219050" rtl="0" eaLnBrk="1" latinLnBrk="0" hangingPunct="1">
      <a:defRPr sz="1600" kern="1200">
        <a:solidFill>
          <a:schemeClr val="tx1"/>
        </a:solidFill>
        <a:latin typeface="+mn-lt"/>
        <a:ea typeface="+mn-ea"/>
        <a:cs typeface="+mn-cs"/>
      </a:defRPr>
    </a:lvl7pPr>
    <a:lvl8pPr marL="4266667" algn="l" defTabSz="1219050" rtl="0" eaLnBrk="1" latinLnBrk="0" hangingPunct="1">
      <a:defRPr sz="1600" kern="1200">
        <a:solidFill>
          <a:schemeClr val="tx1"/>
        </a:solidFill>
        <a:latin typeface="+mn-lt"/>
        <a:ea typeface="+mn-ea"/>
        <a:cs typeface="+mn-cs"/>
      </a:defRPr>
    </a:lvl8pPr>
    <a:lvl9pPr marL="4876191" algn="l" defTabSz="121905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90086-2CEE-6940-8EBE-50F30B7088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8987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B590086-2CEE-6940-8EBE-50F30B7088C4}" type="slidenum">
              <a:rPr lang="en-US" smtClean="0"/>
              <a:pPr/>
              <a:t>7</a:t>
            </a:fld>
            <a:endParaRPr lang="en-US"/>
          </a:p>
        </p:txBody>
      </p:sp>
    </p:spTree>
    <p:extLst>
      <p:ext uri="{BB962C8B-B14F-4D97-AF65-F5344CB8AC3E}">
        <p14:creationId xmlns:p14="http://schemas.microsoft.com/office/powerpoint/2010/main" val="148817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B590086-2CEE-6940-8EBE-50F30B7088C4}" type="slidenum">
              <a:rPr lang="en-US" smtClean="0"/>
              <a:pPr/>
              <a:t>28</a:t>
            </a:fld>
            <a:endParaRPr lang="en-US"/>
          </a:p>
        </p:txBody>
      </p:sp>
    </p:spTree>
    <p:extLst>
      <p:ext uri="{BB962C8B-B14F-4D97-AF65-F5344CB8AC3E}">
        <p14:creationId xmlns:p14="http://schemas.microsoft.com/office/powerpoint/2010/main" val="2511158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oleObject" Target="../embeddings/oleObject4.bin"/><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4.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4.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4.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4.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4.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4.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4.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8.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19.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4.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0.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4.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4.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4.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4.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4.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4.emf"/></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oleObject" Target="../embeddings/oleObject27.bin"/><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4.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4.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Opt 1">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311B3D8A-5618-EA48-7E64-8B1AD4661464}"/>
              </a:ext>
            </a:extLst>
          </p:cNvPr>
          <p:cNvSpPr>
            <a:spLocks noGrp="1"/>
          </p:cNvSpPr>
          <p:nvPr>
            <p:ph type="pic" sz="quarter" idx="10" hasCustomPrompt="1"/>
          </p:nvPr>
        </p:nvSpPr>
        <p:spPr>
          <a:xfrm>
            <a:off x="2799026" y="1083758"/>
            <a:ext cx="6572677" cy="4666120"/>
          </a:xfrm>
          <a:prstGeom prst="roundRect">
            <a:avLst>
              <a:gd name="adj" fmla="val 25050"/>
            </a:avLst>
          </a:prstGeom>
          <a:ln>
            <a:noFill/>
          </a:ln>
        </p:spPr>
        <p:txBody>
          <a:bodyPr/>
          <a:lstStyle>
            <a:lvl1pPr marL="171450" indent="-171450">
              <a:buFont typeface="Arial" panose="020B0604020202020204" pitchFamily="34" charset="0"/>
              <a:buChar char="•"/>
              <a:defRPr/>
            </a:lvl1pPr>
          </a:lstStyle>
          <a:p>
            <a:r>
              <a:rPr lang="en-US"/>
              <a:t>Press the center icon to upload a picture / The picture will crop to the frame / Please ensure that the picture has a light top and left edge to allow for enough contrast with the title.</a:t>
            </a:r>
          </a:p>
        </p:txBody>
      </p:sp>
      <p:sp>
        <p:nvSpPr>
          <p:cNvPr id="2" name="Title 1">
            <a:extLst>
              <a:ext uri="{FF2B5EF4-FFF2-40B4-BE49-F238E27FC236}">
                <a16:creationId xmlns:a16="http://schemas.microsoft.com/office/drawing/2014/main" id="{F115DEA2-8A41-98FC-D70B-A6D8B4C58DB6}"/>
              </a:ext>
            </a:extLst>
          </p:cNvPr>
          <p:cNvSpPr>
            <a:spLocks noGrp="1"/>
          </p:cNvSpPr>
          <p:nvPr>
            <p:ph type="ctrTitle"/>
          </p:nvPr>
        </p:nvSpPr>
        <p:spPr>
          <a:xfrm>
            <a:off x="347472" y="384048"/>
            <a:ext cx="11480991" cy="2022092"/>
          </a:xfrm>
          <a:prstGeom prst="rect">
            <a:avLst/>
          </a:prstGeom>
        </p:spPr>
        <p:txBody>
          <a:bodyPr wrap="square" anchor="t" anchorCtr="0">
            <a:spAutoFit/>
          </a:bodyPr>
          <a:lstStyle>
            <a:lvl1pPr algn="l">
              <a:lnSpc>
                <a:spcPct val="90000"/>
              </a:lnSpc>
              <a:defRPr sz="7200"/>
            </a:lvl1pPr>
          </a:lstStyle>
          <a:p>
            <a:r>
              <a:rPr lang="en-US"/>
              <a:t>Click to edit Master title style</a:t>
            </a:r>
          </a:p>
        </p:txBody>
      </p:sp>
      <p:sp>
        <p:nvSpPr>
          <p:cNvPr id="10" name="Text Placeholder 2">
            <a:extLst>
              <a:ext uri="{FF2B5EF4-FFF2-40B4-BE49-F238E27FC236}">
                <a16:creationId xmlns:a16="http://schemas.microsoft.com/office/drawing/2014/main" id="{EA0819B7-9A43-4B60-0A7E-50685BE88D1D}"/>
              </a:ext>
            </a:extLst>
          </p:cNvPr>
          <p:cNvSpPr>
            <a:spLocks noGrp="1"/>
          </p:cNvSpPr>
          <p:nvPr>
            <p:ph type="body" idx="11" hasCustomPrompt="1"/>
          </p:nvPr>
        </p:nvSpPr>
        <p:spPr>
          <a:xfrm>
            <a:off x="6263640" y="6236208"/>
            <a:ext cx="5577840" cy="369332"/>
          </a:xfrm>
          <a:prstGeom prst="rect">
            <a:avLst/>
          </a:prstGeom>
        </p:spPr>
        <p:txBody>
          <a:bodyPr wrap="square" anchor="b" anchorCtr="0">
            <a:spAutoFit/>
          </a:bodyPr>
          <a:lstStyle>
            <a:lvl1pPr marL="0" indent="0" algn="r">
              <a:spcBef>
                <a:spcPts val="0"/>
              </a:spcBef>
              <a:buNone/>
              <a:defRPr sz="1200" b="0" i="0" cap="none" baseline="0">
                <a:solidFill>
                  <a:schemeClr val="tx2"/>
                </a:solidFill>
                <a:latin typeface="+mj-lt"/>
                <a:cs typeface="Poppins Semi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First/Last name</a:t>
            </a:r>
            <a:br>
              <a:rPr lang="en-US" dirty="0"/>
            </a:br>
            <a:r>
              <a:rPr lang="en-US" dirty="0"/>
              <a:t>Role</a:t>
            </a:r>
          </a:p>
        </p:txBody>
      </p:sp>
    </p:spTree>
    <p:extLst>
      <p:ext uri="{BB962C8B-B14F-4D97-AF65-F5344CB8AC3E}">
        <p14:creationId xmlns:p14="http://schemas.microsoft.com/office/powerpoint/2010/main" val="29443291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 - Opt 3">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42E741-CAC6-664C-84CD-3BAC08B9D53D}"/>
              </a:ext>
            </a:extLst>
          </p:cNvPr>
          <p:cNvSpPr txBox="1">
            <a:spLocks/>
          </p:cNvSpPr>
          <p:nvPr userDrawn="1"/>
        </p:nvSpPr>
        <p:spPr>
          <a:xfrm>
            <a:off x="346126" y="498393"/>
            <a:ext cx="5623999" cy="615553"/>
          </a:xfrm>
          <a:prstGeom prst="rect">
            <a:avLst/>
          </a:prstGeom>
        </p:spPr>
        <p:txBody>
          <a:bodyPr lIns="0" tIns="0" rIns="0" bIns="0" anchor="t" anchorCtr="0">
            <a:spAutoFit/>
          </a:bodyPr>
          <a:lstStyle>
            <a:lvl1pPr algn="l" defTabSz="914400" rtl="0" eaLnBrk="1" latinLnBrk="0" hangingPunct="1">
              <a:lnSpc>
                <a:spcPct val="100000"/>
              </a:lnSpc>
              <a:spcBef>
                <a:spcPct val="0"/>
              </a:spcBef>
              <a:buNone/>
              <a:defRPr sz="4800" b="1" kern="1200" spc="0" baseline="0">
                <a:solidFill>
                  <a:schemeClr val="tx2"/>
                </a:solidFill>
                <a:effectLst/>
                <a:latin typeface="+mj-lt"/>
                <a:ea typeface="Verdana" panose="020B0604030504040204" pitchFamily="34" charset="0"/>
                <a:cs typeface="Verdana" panose="020B0604030504040204" pitchFamily="34" charset="0"/>
              </a:defRPr>
            </a:lvl1pPr>
          </a:lstStyle>
          <a:p>
            <a:r>
              <a:rPr lang="en-US" sz="4000" dirty="0"/>
              <a:t>Contents</a:t>
            </a:r>
          </a:p>
        </p:txBody>
      </p:sp>
      <p:cxnSp>
        <p:nvCxnSpPr>
          <p:cNvPr id="2" name="Straight Connector 1">
            <a:extLst>
              <a:ext uri="{FF2B5EF4-FFF2-40B4-BE49-F238E27FC236}">
                <a16:creationId xmlns:a16="http://schemas.microsoft.com/office/drawing/2014/main" id="{17C4735F-FDD2-2FC4-5E83-F12C4B873202}"/>
              </a:ext>
            </a:extLst>
          </p:cNvPr>
          <p:cNvCxnSpPr>
            <a:cxnSpLocks/>
          </p:cNvCxnSpPr>
          <p:nvPr userDrawn="1"/>
        </p:nvCxnSpPr>
        <p:spPr>
          <a:xfrm>
            <a:off x="366916" y="3167283"/>
            <a:ext cx="11466576"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 Placeholder 17">
            <a:extLst>
              <a:ext uri="{FF2B5EF4-FFF2-40B4-BE49-F238E27FC236}">
                <a16:creationId xmlns:a16="http://schemas.microsoft.com/office/drawing/2014/main" id="{D4913A53-AC18-CE35-83F6-1FEB00B226D8}"/>
              </a:ext>
            </a:extLst>
          </p:cNvPr>
          <p:cNvSpPr>
            <a:spLocks noGrp="1"/>
          </p:cNvSpPr>
          <p:nvPr>
            <p:ph type="body" sz="quarter" idx="52"/>
          </p:nvPr>
        </p:nvSpPr>
        <p:spPr>
          <a:xfrm>
            <a:off x="1875332" y="3527107"/>
            <a:ext cx="4106368" cy="246221"/>
          </a:xfrm>
          <a:prstGeom prst="rect">
            <a:avLst/>
          </a:prstGeom>
        </p:spPr>
        <p:txBody>
          <a:bodyPr anchor="ctr">
            <a:spAutoFit/>
          </a:bodyPr>
          <a:lstStyle>
            <a:lvl1pPr marL="0" indent="0">
              <a:spcBef>
                <a:spcPts val="0"/>
              </a:spcBef>
              <a:buNone/>
              <a:defRPr sz="1600" b="0" i="0">
                <a:solidFill>
                  <a:srgbClr val="283349"/>
                </a:solidFill>
                <a:latin typeface="+mj-lt"/>
              </a:defRPr>
            </a:lvl1pPr>
            <a:lvl2pPr marL="457200" indent="0">
              <a:buNone/>
              <a:defRPr/>
            </a:lvl2pPr>
          </a:lstStyle>
          <a:p>
            <a:pPr lvl="0"/>
            <a:r>
              <a:rPr lang="en-US"/>
              <a:t>Click to edit Master text styles</a:t>
            </a:r>
          </a:p>
        </p:txBody>
      </p:sp>
      <p:sp>
        <p:nvSpPr>
          <p:cNvPr id="4" name="Text Placeholder 17">
            <a:extLst>
              <a:ext uri="{FF2B5EF4-FFF2-40B4-BE49-F238E27FC236}">
                <a16:creationId xmlns:a16="http://schemas.microsoft.com/office/drawing/2014/main" id="{C2728A09-D888-A28E-36E6-CC138B24DEBF}"/>
              </a:ext>
            </a:extLst>
          </p:cNvPr>
          <p:cNvSpPr>
            <a:spLocks noGrp="1"/>
          </p:cNvSpPr>
          <p:nvPr>
            <p:ph type="body" sz="quarter" idx="53" hasCustomPrompt="1"/>
          </p:nvPr>
        </p:nvSpPr>
        <p:spPr>
          <a:xfrm>
            <a:off x="366916" y="3435333"/>
            <a:ext cx="738177" cy="429768"/>
          </a:xfrm>
          <a:prstGeom prst="rect">
            <a:avLst/>
          </a:prstGeom>
        </p:spPr>
        <p:txBody>
          <a:bodyPr anchor="ctr">
            <a:spAutoFit/>
          </a:bodyPr>
          <a:lstStyle>
            <a:lvl1pPr marL="0" indent="0" algn="l">
              <a:lnSpc>
                <a:spcPct val="100000"/>
              </a:lnSpc>
              <a:spcBef>
                <a:spcPts val="0"/>
              </a:spcBef>
              <a:buNone/>
              <a:defRPr sz="2800" b="1" i="0">
                <a:solidFill>
                  <a:schemeClr val="accent1"/>
                </a:solidFill>
                <a:latin typeface="+mj-lt"/>
                <a:cs typeface="Helvetica Now Display" panose="020B0504030202020204" pitchFamily="34" charset="77"/>
              </a:defRPr>
            </a:lvl1pPr>
            <a:lvl2pPr marL="457200" indent="0">
              <a:buNone/>
              <a:defRPr/>
            </a:lvl2pPr>
          </a:lstStyle>
          <a:p>
            <a:pPr lvl="0"/>
            <a:r>
              <a:rPr lang="en-US" dirty="0"/>
              <a:t>##</a:t>
            </a:r>
          </a:p>
        </p:txBody>
      </p:sp>
      <p:sp>
        <p:nvSpPr>
          <p:cNvPr id="5" name="Text Placeholder 17">
            <a:extLst>
              <a:ext uri="{FF2B5EF4-FFF2-40B4-BE49-F238E27FC236}">
                <a16:creationId xmlns:a16="http://schemas.microsoft.com/office/drawing/2014/main" id="{6B3D9EAA-1CD5-3071-3473-B50CDA37D719}"/>
              </a:ext>
            </a:extLst>
          </p:cNvPr>
          <p:cNvSpPr>
            <a:spLocks noGrp="1"/>
          </p:cNvSpPr>
          <p:nvPr>
            <p:ph type="body" sz="quarter" idx="54"/>
          </p:nvPr>
        </p:nvSpPr>
        <p:spPr>
          <a:xfrm>
            <a:off x="6350747" y="3564809"/>
            <a:ext cx="5481065" cy="170816"/>
          </a:xfrm>
          <a:prstGeom prst="rect">
            <a:avLst/>
          </a:prstGeom>
        </p:spPr>
        <p:txBody>
          <a:bodyPr anchor="ctr">
            <a:spAutoFit/>
          </a:bodyPr>
          <a:lstStyle>
            <a:lvl1pPr marL="0" indent="0">
              <a:spcBef>
                <a:spcPts val="0"/>
              </a:spcBef>
              <a:buNone/>
              <a:defRPr sz="1200" b="0" i="0">
                <a:solidFill>
                  <a:schemeClr val="tx1"/>
                </a:solidFill>
                <a:latin typeface="+mj-lt"/>
              </a:defRPr>
            </a:lvl1pPr>
            <a:lvl2pPr marL="457200" indent="0">
              <a:buNone/>
              <a:defRPr/>
            </a:lvl2pPr>
          </a:lstStyle>
          <a:p>
            <a:pPr lvl="0"/>
            <a:r>
              <a:rPr lang="en-US"/>
              <a:t>Click to edit Master text styles</a:t>
            </a:r>
          </a:p>
        </p:txBody>
      </p:sp>
      <p:cxnSp>
        <p:nvCxnSpPr>
          <p:cNvPr id="7" name="Straight Connector 6">
            <a:extLst>
              <a:ext uri="{FF2B5EF4-FFF2-40B4-BE49-F238E27FC236}">
                <a16:creationId xmlns:a16="http://schemas.microsoft.com/office/drawing/2014/main" id="{0FBBF35B-B312-CA0B-B7BD-E68201CDA4B4}"/>
              </a:ext>
            </a:extLst>
          </p:cNvPr>
          <p:cNvCxnSpPr>
            <a:cxnSpLocks/>
          </p:cNvCxnSpPr>
          <p:nvPr userDrawn="1"/>
        </p:nvCxnSpPr>
        <p:spPr>
          <a:xfrm>
            <a:off x="366916" y="4129033"/>
            <a:ext cx="11466576"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ext Placeholder 17">
            <a:extLst>
              <a:ext uri="{FF2B5EF4-FFF2-40B4-BE49-F238E27FC236}">
                <a16:creationId xmlns:a16="http://schemas.microsoft.com/office/drawing/2014/main" id="{3E88F02B-21A9-7B35-5208-960EC6B3724F}"/>
              </a:ext>
            </a:extLst>
          </p:cNvPr>
          <p:cNvSpPr>
            <a:spLocks noGrp="1"/>
          </p:cNvSpPr>
          <p:nvPr>
            <p:ph type="body" sz="quarter" idx="55"/>
          </p:nvPr>
        </p:nvSpPr>
        <p:spPr>
          <a:xfrm>
            <a:off x="1875332" y="4496552"/>
            <a:ext cx="4106368" cy="246221"/>
          </a:xfrm>
          <a:prstGeom prst="rect">
            <a:avLst/>
          </a:prstGeom>
        </p:spPr>
        <p:txBody>
          <a:bodyPr anchor="ctr">
            <a:spAutoFit/>
          </a:bodyPr>
          <a:lstStyle>
            <a:lvl1pPr marL="0" indent="0">
              <a:spcBef>
                <a:spcPts val="0"/>
              </a:spcBef>
              <a:buNone/>
              <a:defRPr sz="1600" b="0" i="0">
                <a:solidFill>
                  <a:srgbClr val="283349"/>
                </a:solidFill>
                <a:latin typeface="+mj-lt"/>
              </a:defRPr>
            </a:lvl1pPr>
            <a:lvl2pPr marL="457200" indent="0">
              <a:buNone/>
              <a:defRPr/>
            </a:lvl2pPr>
          </a:lstStyle>
          <a:p>
            <a:pPr lvl="0"/>
            <a:r>
              <a:rPr lang="en-US"/>
              <a:t>Click to edit Master text styles</a:t>
            </a:r>
          </a:p>
        </p:txBody>
      </p:sp>
      <p:sp>
        <p:nvSpPr>
          <p:cNvPr id="9" name="Text Placeholder 17">
            <a:extLst>
              <a:ext uri="{FF2B5EF4-FFF2-40B4-BE49-F238E27FC236}">
                <a16:creationId xmlns:a16="http://schemas.microsoft.com/office/drawing/2014/main" id="{3CB83662-9F5B-969E-B37A-1899DC8C0FAC}"/>
              </a:ext>
            </a:extLst>
          </p:cNvPr>
          <p:cNvSpPr>
            <a:spLocks noGrp="1"/>
          </p:cNvSpPr>
          <p:nvPr>
            <p:ph type="body" sz="quarter" idx="56" hasCustomPrompt="1"/>
          </p:nvPr>
        </p:nvSpPr>
        <p:spPr>
          <a:xfrm>
            <a:off x="366916" y="4404778"/>
            <a:ext cx="738177" cy="429768"/>
          </a:xfrm>
          <a:prstGeom prst="rect">
            <a:avLst/>
          </a:prstGeom>
        </p:spPr>
        <p:txBody>
          <a:bodyPr anchor="ctr">
            <a:spAutoFit/>
          </a:bodyPr>
          <a:lstStyle>
            <a:lvl1pPr marL="0" indent="0" algn="l">
              <a:lnSpc>
                <a:spcPct val="100000"/>
              </a:lnSpc>
              <a:spcBef>
                <a:spcPts val="0"/>
              </a:spcBef>
              <a:buNone/>
              <a:defRPr sz="2800" b="1" i="0">
                <a:solidFill>
                  <a:schemeClr val="accent1"/>
                </a:solidFill>
                <a:latin typeface="+mj-lt"/>
                <a:cs typeface="Helvetica Now Display" panose="020B0504030202020204" pitchFamily="34" charset="77"/>
              </a:defRPr>
            </a:lvl1pPr>
            <a:lvl2pPr marL="457200" indent="0">
              <a:buNone/>
              <a:defRPr/>
            </a:lvl2pPr>
          </a:lstStyle>
          <a:p>
            <a:pPr lvl="0"/>
            <a:r>
              <a:rPr lang="en-US" dirty="0"/>
              <a:t>##</a:t>
            </a:r>
          </a:p>
        </p:txBody>
      </p:sp>
      <p:sp>
        <p:nvSpPr>
          <p:cNvPr id="10" name="Text Placeholder 17">
            <a:extLst>
              <a:ext uri="{FF2B5EF4-FFF2-40B4-BE49-F238E27FC236}">
                <a16:creationId xmlns:a16="http://schemas.microsoft.com/office/drawing/2014/main" id="{528A1D9E-4D5B-5036-BC8A-39F3BDB4747C}"/>
              </a:ext>
            </a:extLst>
          </p:cNvPr>
          <p:cNvSpPr>
            <a:spLocks noGrp="1"/>
          </p:cNvSpPr>
          <p:nvPr>
            <p:ph type="body" sz="quarter" idx="57"/>
          </p:nvPr>
        </p:nvSpPr>
        <p:spPr>
          <a:xfrm>
            <a:off x="6350747" y="4534254"/>
            <a:ext cx="5481065" cy="170816"/>
          </a:xfrm>
          <a:prstGeom prst="rect">
            <a:avLst/>
          </a:prstGeom>
        </p:spPr>
        <p:txBody>
          <a:bodyPr anchor="ctr">
            <a:spAutoFit/>
          </a:bodyPr>
          <a:lstStyle>
            <a:lvl1pPr marL="0" indent="0">
              <a:spcBef>
                <a:spcPts val="0"/>
              </a:spcBef>
              <a:buNone/>
              <a:defRPr sz="1200" b="0" i="0">
                <a:solidFill>
                  <a:schemeClr val="tx1"/>
                </a:solidFill>
                <a:latin typeface="+mj-lt"/>
              </a:defRPr>
            </a:lvl1pPr>
            <a:lvl2pPr marL="457200" indent="0">
              <a:buNone/>
              <a:defRPr/>
            </a:lvl2pPr>
          </a:lstStyle>
          <a:p>
            <a:pPr lvl="0"/>
            <a:r>
              <a:rPr lang="en-US"/>
              <a:t>Click to edit Master text styles</a:t>
            </a:r>
          </a:p>
        </p:txBody>
      </p:sp>
      <p:cxnSp>
        <p:nvCxnSpPr>
          <p:cNvPr id="11" name="Straight Connector 10">
            <a:extLst>
              <a:ext uri="{FF2B5EF4-FFF2-40B4-BE49-F238E27FC236}">
                <a16:creationId xmlns:a16="http://schemas.microsoft.com/office/drawing/2014/main" id="{88CED963-9E28-BA19-70A0-A1367F1BFC11}"/>
              </a:ext>
            </a:extLst>
          </p:cNvPr>
          <p:cNvCxnSpPr>
            <a:cxnSpLocks/>
          </p:cNvCxnSpPr>
          <p:nvPr userDrawn="1"/>
        </p:nvCxnSpPr>
        <p:spPr>
          <a:xfrm>
            <a:off x="366916" y="5090783"/>
            <a:ext cx="11466576"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17">
            <a:extLst>
              <a:ext uri="{FF2B5EF4-FFF2-40B4-BE49-F238E27FC236}">
                <a16:creationId xmlns:a16="http://schemas.microsoft.com/office/drawing/2014/main" id="{8A44C202-F0DA-26D8-5BEB-0346D848675C}"/>
              </a:ext>
            </a:extLst>
          </p:cNvPr>
          <p:cNvSpPr>
            <a:spLocks noGrp="1"/>
          </p:cNvSpPr>
          <p:nvPr>
            <p:ph type="body" sz="quarter" idx="58"/>
          </p:nvPr>
        </p:nvSpPr>
        <p:spPr>
          <a:xfrm>
            <a:off x="1875332" y="5446947"/>
            <a:ext cx="4106368" cy="246221"/>
          </a:xfrm>
          <a:prstGeom prst="rect">
            <a:avLst/>
          </a:prstGeom>
        </p:spPr>
        <p:txBody>
          <a:bodyPr anchor="ctr">
            <a:spAutoFit/>
          </a:bodyPr>
          <a:lstStyle>
            <a:lvl1pPr marL="0" indent="0">
              <a:spcBef>
                <a:spcPts val="0"/>
              </a:spcBef>
              <a:buNone/>
              <a:defRPr sz="1600" b="0" i="0">
                <a:solidFill>
                  <a:srgbClr val="283349"/>
                </a:solidFill>
                <a:latin typeface="+mj-lt"/>
              </a:defRPr>
            </a:lvl1pPr>
            <a:lvl2pPr marL="457200" indent="0">
              <a:buNone/>
              <a:defRPr/>
            </a:lvl2pPr>
          </a:lstStyle>
          <a:p>
            <a:pPr lvl="0"/>
            <a:r>
              <a:rPr lang="en-US"/>
              <a:t>Click to edit Master text styles</a:t>
            </a:r>
          </a:p>
        </p:txBody>
      </p:sp>
      <p:sp>
        <p:nvSpPr>
          <p:cNvPr id="13" name="Text Placeholder 17">
            <a:extLst>
              <a:ext uri="{FF2B5EF4-FFF2-40B4-BE49-F238E27FC236}">
                <a16:creationId xmlns:a16="http://schemas.microsoft.com/office/drawing/2014/main" id="{D9D0BA97-6FE1-79B9-A17A-5B7E00FF9EA2}"/>
              </a:ext>
            </a:extLst>
          </p:cNvPr>
          <p:cNvSpPr>
            <a:spLocks noGrp="1"/>
          </p:cNvSpPr>
          <p:nvPr>
            <p:ph type="body" sz="quarter" idx="59" hasCustomPrompt="1"/>
          </p:nvPr>
        </p:nvSpPr>
        <p:spPr>
          <a:xfrm>
            <a:off x="366916" y="5355173"/>
            <a:ext cx="738177" cy="429768"/>
          </a:xfrm>
          <a:prstGeom prst="rect">
            <a:avLst/>
          </a:prstGeom>
        </p:spPr>
        <p:txBody>
          <a:bodyPr anchor="ctr">
            <a:spAutoFit/>
          </a:bodyPr>
          <a:lstStyle>
            <a:lvl1pPr marL="0" indent="0" algn="l">
              <a:lnSpc>
                <a:spcPct val="100000"/>
              </a:lnSpc>
              <a:spcBef>
                <a:spcPts val="0"/>
              </a:spcBef>
              <a:buNone/>
              <a:defRPr sz="2800" b="1" i="0">
                <a:solidFill>
                  <a:schemeClr val="accent1"/>
                </a:solidFill>
                <a:latin typeface="+mj-lt"/>
                <a:cs typeface="Helvetica Now Display" panose="020B0504030202020204" pitchFamily="34" charset="77"/>
              </a:defRPr>
            </a:lvl1pPr>
            <a:lvl2pPr marL="457200" indent="0">
              <a:buNone/>
              <a:defRPr/>
            </a:lvl2pPr>
          </a:lstStyle>
          <a:p>
            <a:pPr lvl="0"/>
            <a:r>
              <a:rPr lang="en-US"/>
              <a:t>##</a:t>
            </a:r>
          </a:p>
        </p:txBody>
      </p:sp>
      <p:sp>
        <p:nvSpPr>
          <p:cNvPr id="14" name="Text Placeholder 17">
            <a:extLst>
              <a:ext uri="{FF2B5EF4-FFF2-40B4-BE49-F238E27FC236}">
                <a16:creationId xmlns:a16="http://schemas.microsoft.com/office/drawing/2014/main" id="{FB90C277-F5F8-BA5F-E1FC-4620DA2D6923}"/>
              </a:ext>
            </a:extLst>
          </p:cNvPr>
          <p:cNvSpPr>
            <a:spLocks noGrp="1"/>
          </p:cNvSpPr>
          <p:nvPr>
            <p:ph type="body" sz="quarter" idx="60"/>
          </p:nvPr>
        </p:nvSpPr>
        <p:spPr>
          <a:xfrm>
            <a:off x="6350747" y="5484649"/>
            <a:ext cx="5481065" cy="170816"/>
          </a:xfrm>
          <a:prstGeom prst="rect">
            <a:avLst/>
          </a:prstGeom>
        </p:spPr>
        <p:txBody>
          <a:bodyPr anchor="ctr">
            <a:spAutoFit/>
          </a:bodyPr>
          <a:lstStyle>
            <a:lvl1pPr marL="0" indent="0">
              <a:spcBef>
                <a:spcPts val="0"/>
              </a:spcBef>
              <a:buNone/>
              <a:defRPr sz="1200" b="0" i="0">
                <a:solidFill>
                  <a:schemeClr val="tx1"/>
                </a:solidFill>
                <a:latin typeface="+mj-lt"/>
              </a:defRPr>
            </a:lvl1pPr>
            <a:lvl2pPr marL="457200" indent="0">
              <a:buNone/>
              <a:defRPr/>
            </a:lvl2pPr>
          </a:lstStyle>
          <a:p>
            <a:pPr lvl="0"/>
            <a:r>
              <a:rPr lang="en-US"/>
              <a:t>Click to edit Master text styles</a:t>
            </a:r>
          </a:p>
        </p:txBody>
      </p:sp>
      <p:cxnSp>
        <p:nvCxnSpPr>
          <p:cNvPr id="15" name="Straight Connector 14">
            <a:extLst>
              <a:ext uri="{FF2B5EF4-FFF2-40B4-BE49-F238E27FC236}">
                <a16:creationId xmlns:a16="http://schemas.microsoft.com/office/drawing/2014/main" id="{82874A42-88EC-4E10-038E-D236C7872F61}"/>
              </a:ext>
            </a:extLst>
          </p:cNvPr>
          <p:cNvCxnSpPr>
            <a:cxnSpLocks/>
          </p:cNvCxnSpPr>
          <p:nvPr userDrawn="1"/>
        </p:nvCxnSpPr>
        <p:spPr>
          <a:xfrm>
            <a:off x="366916" y="6052535"/>
            <a:ext cx="11466576"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531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0CECC24-E1C6-F882-67B3-F5B4A50AD9A7}"/>
              </a:ext>
            </a:extLst>
          </p:cNvPr>
          <p:cNvGraphicFramePr>
            <a:graphicFrameLocks noChangeAspect="1"/>
          </p:cNvGraphicFramePr>
          <p:nvPr userDrawn="1">
            <p:custDataLst>
              <p:tags r:id="rId1"/>
            </p:custDataLst>
            <p:extLst>
              <p:ext uri="{D42A27DB-BD31-4B8C-83A1-F6EECF244321}">
                <p14:modId xmlns:p14="http://schemas.microsoft.com/office/powerpoint/2010/main" val="21763157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6" name="think-cell data - do not delete" hidden="1">
                        <a:extLst>
                          <a:ext uri="{FF2B5EF4-FFF2-40B4-BE49-F238E27FC236}">
                            <a16:creationId xmlns:a16="http://schemas.microsoft.com/office/drawing/2014/main" id="{50CECC24-E1C6-F882-67B3-F5B4A50AD9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Footer Placeholder 1">
            <a:extLst>
              <a:ext uri="{FF2B5EF4-FFF2-40B4-BE49-F238E27FC236}">
                <a16:creationId xmlns:a16="http://schemas.microsoft.com/office/drawing/2014/main" id="{C30CD785-0CEF-A5E3-AF23-EC8F19AFD558}"/>
              </a:ext>
            </a:extLst>
          </p:cNvPr>
          <p:cNvSpPr>
            <a:spLocks noGrp="1"/>
          </p:cNvSpPr>
          <p:nvPr>
            <p:ph type="ftr" sz="quarter" idx="10"/>
          </p:nvPr>
        </p:nvSpPr>
        <p:spPr/>
        <p:txBody>
          <a:bodyPr/>
          <a:lstStyle/>
          <a:p>
            <a:endParaRPr lang="en-US"/>
          </a:p>
        </p:txBody>
      </p:sp>
      <p:cxnSp>
        <p:nvCxnSpPr>
          <p:cNvPr id="4" name="Straight Connector 3">
            <a:extLst>
              <a:ext uri="{FF2B5EF4-FFF2-40B4-BE49-F238E27FC236}">
                <a16:creationId xmlns:a16="http://schemas.microsoft.com/office/drawing/2014/main" id="{29BEBA64-D2E4-8A2C-80E8-D3C7433BA4BB}"/>
              </a:ext>
            </a:extLst>
          </p:cNvPr>
          <p:cNvCxnSpPr>
            <a:cxnSpLocks/>
          </p:cNvCxnSpPr>
          <p:nvPr userDrawn="1"/>
        </p:nvCxnSpPr>
        <p:spPr>
          <a:xfrm>
            <a:off x="364300" y="1243783"/>
            <a:ext cx="11466576"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itle Placeholder 1">
            <a:extLst>
              <a:ext uri="{FF2B5EF4-FFF2-40B4-BE49-F238E27FC236}">
                <a16:creationId xmlns:a16="http://schemas.microsoft.com/office/drawing/2014/main" id="{888A189D-0118-1D67-9ADF-795B72B6AE49}"/>
              </a:ext>
            </a:extLst>
          </p:cNvPr>
          <p:cNvSpPr>
            <a:spLocks noGrp="1"/>
          </p:cNvSpPr>
          <p:nvPr>
            <p:ph type="title"/>
          </p:nvPr>
        </p:nvSpPr>
        <p:spPr>
          <a:xfrm>
            <a:off x="360751" y="690349"/>
            <a:ext cx="11470125" cy="388183"/>
          </a:xfrm>
          <a:prstGeom prst="rect">
            <a:avLst/>
          </a:prstGeom>
        </p:spPr>
        <p:txBody>
          <a:bodyPr vert="horz" lIns="0" tIns="0" rIns="0" bIns="0" rtlCol="0" anchor="b" anchorCtr="0">
            <a:spAutoFit/>
          </a:bodyPr>
          <a:lstStyle/>
          <a:p>
            <a:r>
              <a:rPr lang="en-US" dirty="0"/>
              <a:t>Click to edit Master title style</a:t>
            </a:r>
          </a:p>
        </p:txBody>
      </p:sp>
    </p:spTree>
    <p:extLst>
      <p:ext uri="{BB962C8B-B14F-4D97-AF65-F5344CB8AC3E}">
        <p14:creationId xmlns:p14="http://schemas.microsoft.com/office/powerpoint/2010/main" val="79797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Content Col 1">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0FE19D0-E63A-DA38-CCA1-C2D996A110D2}"/>
              </a:ext>
            </a:extLst>
          </p:cNvPr>
          <p:cNvGraphicFramePr>
            <a:graphicFrameLocks noChangeAspect="1"/>
          </p:cNvGraphicFramePr>
          <p:nvPr userDrawn="1">
            <p:custDataLst>
              <p:tags r:id="rId1"/>
            </p:custDataLst>
            <p:extLst>
              <p:ext uri="{D42A27DB-BD31-4B8C-83A1-F6EECF244321}">
                <p14:modId xmlns:p14="http://schemas.microsoft.com/office/powerpoint/2010/main" val="3323970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6" name="think-cell data - do not delete" hidden="1">
                        <a:extLst>
                          <a:ext uri="{FF2B5EF4-FFF2-40B4-BE49-F238E27FC236}">
                            <a16:creationId xmlns:a16="http://schemas.microsoft.com/office/drawing/2014/main" id="{80FE19D0-E63A-DA38-CCA1-C2D996A110D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FE67ADF7-45CB-3998-769C-3E30A60AA65F}"/>
              </a:ext>
            </a:extLst>
          </p:cNvPr>
          <p:cNvSpPr>
            <a:spLocks noGrp="1"/>
          </p:cNvSpPr>
          <p:nvPr>
            <p:ph idx="1"/>
          </p:nvPr>
        </p:nvSpPr>
        <p:spPr>
          <a:xfrm>
            <a:off x="358337" y="1459884"/>
            <a:ext cx="11470125" cy="4297680"/>
          </a:xfrm>
          <a:prstGeom prst="rect">
            <a:avLst/>
          </a:prstGeom>
        </p:spPr>
        <p:txBody>
          <a:bodyPr/>
          <a:lstStyle>
            <a:lvl1pPr>
              <a:defRPr>
                <a:solidFill>
                  <a:schemeClr val="tx1"/>
                </a:solidFill>
              </a:defRPr>
            </a:lvl1pPr>
            <a:lvl2pPr>
              <a:defRPr>
                <a:solidFill>
                  <a:schemeClr val="tx1"/>
                </a:solidFill>
              </a:defRPr>
            </a:lvl2pPr>
            <a:lvl3pPr marL="403225" indent="-174625">
              <a:buSzPct val="100000"/>
              <a:buFont typeface="Arial" panose="020B0604020202020204" pitchFamily="34" charset="0"/>
              <a:buChar char="•"/>
              <a:defRPr>
                <a:solidFill>
                  <a:schemeClr val="tx1"/>
                </a:solidFill>
              </a:defRPr>
            </a:lvl3pPr>
            <a:lvl4pPr marL="573088" indent="-169863">
              <a:tabLst/>
              <a:defRPr>
                <a:solidFill>
                  <a:schemeClr val="tx1"/>
                </a:solidFill>
              </a:defRPr>
            </a:lvl4pPr>
            <a:lvl5pPr marL="688975" indent="-115888">
              <a:tabLs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BD558EAA-3243-0037-3BFF-C297B998FCF7}"/>
              </a:ext>
            </a:extLst>
          </p:cNvPr>
          <p:cNvCxnSpPr>
            <a:cxnSpLocks/>
          </p:cNvCxnSpPr>
          <p:nvPr userDrawn="1"/>
        </p:nvCxnSpPr>
        <p:spPr>
          <a:xfrm>
            <a:off x="364300" y="1243783"/>
            <a:ext cx="11466576"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593F4E7E-ACEE-5CA0-F83B-0FD72C48D8EC}"/>
              </a:ext>
            </a:extLst>
          </p:cNvPr>
          <p:cNvSpPr>
            <a:spLocks noGrp="1"/>
          </p:cNvSpPr>
          <p:nvPr>
            <p:ph type="ftr" sz="quarter" idx="10"/>
          </p:nvPr>
        </p:nvSpPr>
        <p:spPr/>
        <p:txBody>
          <a:bodyPr/>
          <a:lstStyle>
            <a:lvl1pPr>
              <a:defRPr>
                <a:solidFill>
                  <a:schemeClr val="tx1">
                    <a:lumMod val="65000"/>
                    <a:lumOff val="35000"/>
                  </a:schemeClr>
                </a:solidFill>
              </a:defRPr>
            </a:lvl1pPr>
          </a:lstStyle>
          <a:p>
            <a:endParaRPr lang="en-US"/>
          </a:p>
        </p:txBody>
      </p:sp>
      <p:sp>
        <p:nvSpPr>
          <p:cNvPr id="8" name="Title Placeholder 1">
            <a:extLst>
              <a:ext uri="{FF2B5EF4-FFF2-40B4-BE49-F238E27FC236}">
                <a16:creationId xmlns:a16="http://schemas.microsoft.com/office/drawing/2014/main" id="{AD5ADCE7-5F1B-A08D-9BF8-80FA9FA0EC49}"/>
              </a:ext>
            </a:extLst>
          </p:cNvPr>
          <p:cNvSpPr>
            <a:spLocks noGrp="1"/>
          </p:cNvSpPr>
          <p:nvPr>
            <p:ph type="title"/>
          </p:nvPr>
        </p:nvSpPr>
        <p:spPr>
          <a:xfrm>
            <a:off x="360751" y="690349"/>
            <a:ext cx="11470125" cy="388183"/>
          </a:xfrm>
          <a:prstGeom prst="rect">
            <a:avLst/>
          </a:prstGeom>
        </p:spPr>
        <p:txBody>
          <a:bodyPr vert="horz" lIns="0" tIns="0" rIns="0" bIns="0" rtlCol="0" anchor="b" anchorCtr="0">
            <a:spAutoFit/>
          </a:bodyPr>
          <a:lstStyle/>
          <a:p>
            <a:r>
              <a:rPr lang="en-US" dirty="0"/>
              <a:t>Click to edit Master title style</a:t>
            </a:r>
          </a:p>
        </p:txBody>
      </p:sp>
    </p:spTree>
    <p:extLst>
      <p:ext uri="{BB962C8B-B14F-4D97-AF65-F5344CB8AC3E}">
        <p14:creationId xmlns:p14="http://schemas.microsoft.com/office/powerpoint/2010/main" val="2265709560"/>
      </p:ext>
    </p:extLst>
  </p:cSld>
  <p:clrMapOvr>
    <a:masterClrMapping/>
  </p:clrMapOvr>
  <p:extLst>
    <p:ext uri="{DCECCB84-F9BA-43D5-87BE-67443E8EF086}">
      <p15:sldGuideLst xmlns:p15="http://schemas.microsoft.com/office/powerpoint/2012/main">
        <p15:guide id="1" orient="horz" pos="92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Content Col 2">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CF3FF18-6E86-356B-80B6-96CA44AC7026}"/>
              </a:ext>
            </a:extLst>
          </p:cNvPr>
          <p:cNvGraphicFramePr>
            <a:graphicFrameLocks noChangeAspect="1"/>
          </p:cNvGraphicFramePr>
          <p:nvPr userDrawn="1">
            <p:custDataLst>
              <p:tags r:id="rId1"/>
            </p:custDataLst>
            <p:extLst>
              <p:ext uri="{D42A27DB-BD31-4B8C-83A1-F6EECF244321}">
                <p14:modId xmlns:p14="http://schemas.microsoft.com/office/powerpoint/2010/main" val="486365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7" name="think-cell data - do not delete" hidden="1">
                        <a:extLst>
                          <a:ext uri="{FF2B5EF4-FFF2-40B4-BE49-F238E27FC236}">
                            <a16:creationId xmlns:a16="http://schemas.microsoft.com/office/drawing/2014/main" id="{ACF3FF18-6E86-356B-80B6-96CA44AC702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FE67ADF7-45CB-3998-769C-3E30A60AA65F}"/>
              </a:ext>
            </a:extLst>
          </p:cNvPr>
          <p:cNvSpPr>
            <a:spLocks noGrp="1"/>
          </p:cNvSpPr>
          <p:nvPr>
            <p:ph idx="1"/>
          </p:nvPr>
        </p:nvSpPr>
        <p:spPr>
          <a:xfrm>
            <a:off x="358337" y="1459884"/>
            <a:ext cx="5495544" cy="429768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marR="0" lvl="0" indent="0" algn="l" defTabSz="914400" rtl="0" eaLnBrk="1" fontAlgn="auto" latinLnBrk="0" hangingPunct="1">
              <a:lnSpc>
                <a:spcPct val="100000"/>
              </a:lnSpc>
              <a:spcBef>
                <a:spcPts val="1000"/>
              </a:spcBef>
              <a:spcAft>
                <a:spcPts val="0"/>
              </a:spcAft>
              <a:buClr>
                <a:srgbClr val="D62B1E"/>
              </a:buClr>
              <a:buSzTx/>
              <a:buFontTx/>
              <a:buNone/>
              <a:tabLst/>
              <a:defRPr/>
            </a:pPr>
            <a:r>
              <a:rPr kumimoji="0" lang="en-US" sz="1200" b="0" i="0" u="none" strike="noStrike" kern="1200" cap="none" spc="0" normalizeH="0" baseline="0" noProof="0" dirty="0">
                <a:ln>
                  <a:noFill/>
                </a:ln>
                <a:solidFill>
                  <a:srgbClr val="000000"/>
                </a:solidFill>
                <a:effectLst/>
                <a:uLnTx/>
                <a:uFillTx/>
                <a:latin typeface="Poppins"/>
                <a:ea typeface="Verdana" panose="020B0604030504040204" pitchFamily="34" charset="0"/>
              </a:rPr>
              <a:t>Click to edit Master text styles</a:t>
            </a:r>
          </a:p>
          <a:p>
            <a:pPr marL="228600" marR="0" lvl="1" indent="-228600" algn="l" defTabSz="914400" rtl="0" eaLnBrk="1" fontAlgn="auto" latinLnBrk="0" hangingPunct="1">
              <a:lnSpc>
                <a:spcPct val="100000"/>
              </a:lnSpc>
              <a:spcBef>
                <a:spcPts val="1200"/>
              </a:spcBef>
              <a:spcAft>
                <a:spcPts val="0"/>
              </a:spcAft>
              <a:buClr>
                <a:srgbClr val="D62B1E"/>
              </a:buClr>
              <a:buSzTx/>
              <a:buFontTx/>
              <a:buBlip>
                <a:blip r:embed="rId5">
                  <a:extLst>
                    <a:ext uri="{96DAC541-7B7A-43D3-8B79-37D633B846F1}">
                      <asvg:svgBlip xmlns:asvg="http://schemas.microsoft.com/office/drawing/2016/SVG/main" r:embed="rId6"/>
                    </a:ext>
                  </a:extLst>
                </a:blip>
              </a:buBlip>
              <a:tabLst/>
              <a:defRPr/>
            </a:pPr>
            <a:r>
              <a:rPr kumimoji="0" lang="en-US" sz="1100" b="0" i="0" u="none" strike="noStrike" kern="1200" cap="none" spc="0" normalizeH="0" baseline="0" noProof="0" dirty="0">
                <a:ln>
                  <a:noFill/>
                </a:ln>
                <a:solidFill>
                  <a:srgbClr val="000000"/>
                </a:solidFill>
                <a:effectLst/>
                <a:uLnTx/>
                <a:uFillTx/>
                <a:latin typeface="Poppins"/>
                <a:ea typeface="Verdana" panose="020B0604030504040204" pitchFamily="34" charset="0"/>
              </a:rPr>
              <a:t>Second level</a:t>
            </a:r>
          </a:p>
          <a:p>
            <a:pPr marL="457200" marR="0" lvl="2" indent="-228600" algn="l" defTabSz="914400" rtl="0" eaLnBrk="1" fontAlgn="auto" latinLnBrk="0" hangingPunct="1">
              <a:lnSpc>
                <a:spcPct val="100000"/>
              </a:lnSpc>
              <a:spcBef>
                <a:spcPts val="1200"/>
              </a:spcBef>
              <a:spcAft>
                <a:spcPts val="0"/>
              </a:spcAft>
              <a:buClr>
                <a:srgbClr val="D62B1E"/>
              </a:buClr>
              <a:buSzPct val="50000"/>
              <a:buFontTx/>
              <a:buBlip>
                <a:blip r:embed="rId7">
                  <a:extLst>
                    <a:ext uri="{96DAC541-7B7A-43D3-8B79-37D633B846F1}">
                      <asvg:svgBlip xmlns:asvg="http://schemas.microsoft.com/office/drawing/2016/SVG/main" r:embed="rId8"/>
                    </a:ext>
                  </a:extLst>
                </a:blip>
              </a:buBlip>
              <a:tabLst/>
              <a:defRPr/>
            </a:pPr>
            <a:r>
              <a:rPr kumimoji="0" lang="en-US" sz="1000" b="0" i="0" u="none" strike="noStrike" kern="1200" cap="none" spc="0" normalizeH="0" baseline="0" noProof="0" dirty="0">
                <a:ln>
                  <a:noFill/>
                </a:ln>
                <a:solidFill>
                  <a:srgbClr val="000000"/>
                </a:solidFill>
                <a:effectLst/>
                <a:uLnTx/>
                <a:uFillTx/>
                <a:latin typeface="Poppins"/>
                <a:ea typeface="Verdana" panose="020B0604030504040204" pitchFamily="34" charset="0"/>
              </a:rPr>
              <a:t>Third level</a:t>
            </a:r>
          </a:p>
          <a:p>
            <a:pPr marL="685800" marR="0" lvl="3" indent="-225425" algn="l" defTabSz="914400" rtl="0" eaLnBrk="1" fontAlgn="auto" latinLnBrk="0" hangingPunct="1">
              <a:lnSpc>
                <a:spcPct val="100000"/>
              </a:lnSpc>
              <a:spcBef>
                <a:spcPts val="1200"/>
              </a:spcBef>
              <a:spcAft>
                <a:spcPts val="0"/>
              </a:spcAft>
              <a:buClr>
                <a:srgbClr val="D62B1E"/>
              </a:buClr>
              <a:buSzTx/>
              <a:buFont typeface="System Font Regular"/>
              <a:buChar char="–"/>
              <a:tabLst/>
              <a:defRPr/>
            </a:pPr>
            <a:r>
              <a:rPr kumimoji="0" lang="en-US" sz="900" b="0" i="0" u="none" strike="noStrike" kern="1200" cap="none" spc="0" normalizeH="0" baseline="0" noProof="0" dirty="0">
                <a:ln>
                  <a:noFill/>
                </a:ln>
                <a:solidFill>
                  <a:srgbClr val="000000"/>
                </a:solidFill>
                <a:effectLst/>
                <a:uLnTx/>
                <a:uFillTx/>
                <a:latin typeface="Poppins"/>
                <a:ea typeface="Verdana" panose="020B0604030504040204" pitchFamily="34" charset="0"/>
              </a:rPr>
              <a:t>Fourth level</a:t>
            </a:r>
          </a:p>
          <a:p>
            <a:pPr marL="914400" marR="0" lvl="4" indent="-228600" algn="l" defTabSz="914400" rtl="0" eaLnBrk="1" fontAlgn="auto" latinLnBrk="0" hangingPunct="1">
              <a:lnSpc>
                <a:spcPct val="100000"/>
              </a:lnSpc>
              <a:spcBef>
                <a:spcPts val="1200"/>
              </a:spcBef>
              <a:spcAft>
                <a:spcPts val="0"/>
              </a:spcAft>
              <a:buClr>
                <a:srgbClr val="D62B1E"/>
              </a:buClr>
              <a:buSzTx/>
              <a:buFont typeface="System Font Regular"/>
              <a:buChar char="◦"/>
              <a:tabLst/>
              <a:defRPr/>
            </a:pPr>
            <a:r>
              <a:rPr kumimoji="0" lang="en-US" sz="900" b="0" i="0" u="none" strike="noStrike" kern="1200" cap="none" spc="0" normalizeH="0" baseline="0" noProof="0" dirty="0">
                <a:ln>
                  <a:noFill/>
                </a:ln>
                <a:solidFill>
                  <a:srgbClr val="000000"/>
                </a:solidFill>
                <a:effectLst/>
                <a:uLnTx/>
                <a:uFillTx/>
                <a:latin typeface="Poppins"/>
                <a:ea typeface="Verdana" panose="020B0604030504040204" pitchFamily="34" charset="0"/>
              </a:rPr>
              <a:t>Fifth level</a:t>
            </a:r>
          </a:p>
        </p:txBody>
      </p:sp>
      <p:cxnSp>
        <p:nvCxnSpPr>
          <p:cNvPr id="4" name="Straight Connector 3">
            <a:extLst>
              <a:ext uri="{FF2B5EF4-FFF2-40B4-BE49-F238E27FC236}">
                <a16:creationId xmlns:a16="http://schemas.microsoft.com/office/drawing/2014/main" id="{BD558EAA-3243-0037-3BFF-C297B998FCF7}"/>
              </a:ext>
            </a:extLst>
          </p:cNvPr>
          <p:cNvCxnSpPr>
            <a:cxnSpLocks/>
          </p:cNvCxnSpPr>
          <p:nvPr userDrawn="1"/>
        </p:nvCxnSpPr>
        <p:spPr>
          <a:xfrm>
            <a:off x="364300" y="1243783"/>
            <a:ext cx="11466576"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593F4E7E-ACEE-5CA0-F83B-0FD72C48D8EC}"/>
              </a:ext>
            </a:extLst>
          </p:cNvPr>
          <p:cNvSpPr>
            <a:spLocks noGrp="1"/>
          </p:cNvSpPr>
          <p:nvPr>
            <p:ph type="ftr" sz="quarter" idx="10"/>
          </p:nvPr>
        </p:nvSpPr>
        <p:spPr/>
        <p:txBody>
          <a:bodyPr/>
          <a:lstStyle>
            <a:lvl1pPr>
              <a:defRPr>
                <a:solidFill>
                  <a:schemeClr val="tx1">
                    <a:lumMod val="65000"/>
                    <a:lumOff val="35000"/>
                  </a:schemeClr>
                </a:solidFill>
              </a:defRPr>
            </a:lvl1pPr>
          </a:lstStyle>
          <a:p>
            <a:endParaRPr lang="en-US"/>
          </a:p>
        </p:txBody>
      </p:sp>
      <p:sp>
        <p:nvSpPr>
          <p:cNvPr id="2" name="Content Placeholder 2">
            <a:extLst>
              <a:ext uri="{FF2B5EF4-FFF2-40B4-BE49-F238E27FC236}">
                <a16:creationId xmlns:a16="http://schemas.microsoft.com/office/drawing/2014/main" id="{85271A2D-93F3-0E1C-FE8D-9DBE638DCEB4}"/>
              </a:ext>
            </a:extLst>
          </p:cNvPr>
          <p:cNvSpPr>
            <a:spLocks noGrp="1"/>
          </p:cNvSpPr>
          <p:nvPr>
            <p:ph idx="11"/>
          </p:nvPr>
        </p:nvSpPr>
        <p:spPr>
          <a:xfrm>
            <a:off x="6332918" y="1459884"/>
            <a:ext cx="5495544" cy="429768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marR="0" lvl="0" indent="0" algn="l" defTabSz="914400" rtl="0" eaLnBrk="1" fontAlgn="auto" latinLnBrk="0" hangingPunct="1">
              <a:lnSpc>
                <a:spcPct val="100000"/>
              </a:lnSpc>
              <a:spcBef>
                <a:spcPts val="1000"/>
              </a:spcBef>
              <a:spcAft>
                <a:spcPts val="0"/>
              </a:spcAft>
              <a:buClr>
                <a:srgbClr val="D62B1E"/>
              </a:buClr>
              <a:buSzTx/>
              <a:buFontTx/>
              <a:buNone/>
              <a:tabLst/>
              <a:defRPr/>
            </a:pPr>
            <a:r>
              <a:rPr kumimoji="0" lang="en-US" sz="1200" b="0" i="0" u="none" strike="noStrike" kern="1200" cap="none" spc="0" normalizeH="0" baseline="0" noProof="0" dirty="0">
                <a:ln>
                  <a:noFill/>
                </a:ln>
                <a:solidFill>
                  <a:srgbClr val="000000"/>
                </a:solidFill>
                <a:effectLst/>
                <a:uLnTx/>
                <a:uFillTx/>
                <a:latin typeface="Poppins"/>
                <a:ea typeface="Verdana" panose="020B0604030504040204" pitchFamily="34" charset="0"/>
              </a:rPr>
              <a:t>Click to edit Master text styles</a:t>
            </a:r>
          </a:p>
          <a:p>
            <a:pPr marL="228600" marR="0" lvl="1" indent="-228600" algn="l" defTabSz="914400" rtl="0" eaLnBrk="1" fontAlgn="auto" latinLnBrk="0" hangingPunct="1">
              <a:lnSpc>
                <a:spcPct val="100000"/>
              </a:lnSpc>
              <a:spcBef>
                <a:spcPts val="1200"/>
              </a:spcBef>
              <a:spcAft>
                <a:spcPts val="0"/>
              </a:spcAft>
              <a:buClr>
                <a:srgbClr val="D62B1E"/>
              </a:buClr>
              <a:buSzTx/>
              <a:buFontTx/>
              <a:buBlip>
                <a:blip r:embed="rId5">
                  <a:extLst>
                    <a:ext uri="{96DAC541-7B7A-43D3-8B79-37D633B846F1}">
                      <asvg:svgBlip xmlns:asvg="http://schemas.microsoft.com/office/drawing/2016/SVG/main" r:embed="rId6"/>
                    </a:ext>
                  </a:extLst>
                </a:blip>
              </a:buBlip>
              <a:tabLst/>
              <a:defRPr/>
            </a:pPr>
            <a:r>
              <a:rPr kumimoji="0" lang="en-US" sz="1100" b="0" i="0" u="none" strike="noStrike" kern="1200" cap="none" spc="0" normalizeH="0" baseline="0" noProof="0" dirty="0">
                <a:ln>
                  <a:noFill/>
                </a:ln>
                <a:solidFill>
                  <a:srgbClr val="000000"/>
                </a:solidFill>
                <a:effectLst/>
                <a:uLnTx/>
                <a:uFillTx/>
                <a:latin typeface="Poppins"/>
                <a:ea typeface="Verdana" panose="020B0604030504040204" pitchFamily="34" charset="0"/>
              </a:rPr>
              <a:t>Second level</a:t>
            </a:r>
          </a:p>
          <a:p>
            <a:pPr marL="457200" marR="0" lvl="2" indent="-228600" algn="l" defTabSz="914400" rtl="0" eaLnBrk="1" fontAlgn="auto" latinLnBrk="0" hangingPunct="1">
              <a:lnSpc>
                <a:spcPct val="100000"/>
              </a:lnSpc>
              <a:spcBef>
                <a:spcPts val="1200"/>
              </a:spcBef>
              <a:spcAft>
                <a:spcPts val="0"/>
              </a:spcAft>
              <a:buClr>
                <a:srgbClr val="D62B1E"/>
              </a:buClr>
              <a:buSzPct val="50000"/>
              <a:buFontTx/>
              <a:buBlip>
                <a:blip r:embed="rId7">
                  <a:extLst>
                    <a:ext uri="{96DAC541-7B7A-43D3-8B79-37D633B846F1}">
                      <asvg:svgBlip xmlns:asvg="http://schemas.microsoft.com/office/drawing/2016/SVG/main" r:embed="rId8"/>
                    </a:ext>
                  </a:extLst>
                </a:blip>
              </a:buBlip>
              <a:tabLst/>
              <a:defRPr/>
            </a:pPr>
            <a:r>
              <a:rPr kumimoji="0" lang="en-US" sz="1000" b="0" i="0" u="none" strike="noStrike" kern="1200" cap="none" spc="0" normalizeH="0" baseline="0" noProof="0" dirty="0">
                <a:ln>
                  <a:noFill/>
                </a:ln>
                <a:solidFill>
                  <a:srgbClr val="000000"/>
                </a:solidFill>
                <a:effectLst/>
                <a:uLnTx/>
                <a:uFillTx/>
                <a:latin typeface="Poppins"/>
                <a:ea typeface="Verdana" panose="020B0604030504040204" pitchFamily="34" charset="0"/>
              </a:rPr>
              <a:t>Third level</a:t>
            </a:r>
          </a:p>
          <a:p>
            <a:pPr marL="685800" marR="0" lvl="3" indent="-225425" algn="l" defTabSz="914400" rtl="0" eaLnBrk="1" fontAlgn="auto" latinLnBrk="0" hangingPunct="1">
              <a:lnSpc>
                <a:spcPct val="100000"/>
              </a:lnSpc>
              <a:spcBef>
                <a:spcPts val="1200"/>
              </a:spcBef>
              <a:spcAft>
                <a:spcPts val="0"/>
              </a:spcAft>
              <a:buClr>
                <a:srgbClr val="D62B1E"/>
              </a:buClr>
              <a:buSzTx/>
              <a:buFont typeface="System Font Regular"/>
              <a:buChar char="–"/>
              <a:tabLst/>
              <a:defRPr/>
            </a:pPr>
            <a:r>
              <a:rPr kumimoji="0" lang="en-US" sz="900" b="0" i="0" u="none" strike="noStrike" kern="1200" cap="none" spc="0" normalizeH="0" baseline="0" noProof="0" dirty="0">
                <a:ln>
                  <a:noFill/>
                </a:ln>
                <a:solidFill>
                  <a:srgbClr val="000000"/>
                </a:solidFill>
                <a:effectLst/>
                <a:uLnTx/>
                <a:uFillTx/>
                <a:latin typeface="Poppins"/>
                <a:ea typeface="Verdana" panose="020B0604030504040204" pitchFamily="34" charset="0"/>
              </a:rPr>
              <a:t>Fourth level</a:t>
            </a:r>
          </a:p>
          <a:p>
            <a:pPr marL="914400" marR="0" lvl="4" indent="-228600" algn="l" defTabSz="914400" rtl="0" eaLnBrk="1" fontAlgn="auto" latinLnBrk="0" hangingPunct="1">
              <a:lnSpc>
                <a:spcPct val="100000"/>
              </a:lnSpc>
              <a:spcBef>
                <a:spcPts val="1200"/>
              </a:spcBef>
              <a:spcAft>
                <a:spcPts val="0"/>
              </a:spcAft>
              <a:buClr>
                <a:srgbClr val="D62B1E"/>
              </a:buClr>
              <a:buSzTx/>
              <a:buFont typeface="System Font Regular"/>
              <a:buChar char="◦"/>
              <a:tabLst/>
              <a:defRPr/>
            </a:pPr>
            <a:r>
              <a:rPr kumimoji="0" lang="en-US" sz="900" b="0" i="0" u="none" strike="noStrike" kern="1200" cap="none" spc="0" normalizeH="0" baseline="0" noProof="0" dirty="0">
                <a:ln>
                  <a:noFill/>
                </a:ln>
                <a:solidFill>
                  <a:srgbClr val="000000"/>
                </a:solidFill>
                <a:effectLst/>
                <a:uLnTx/>
                <a:uFillTx/>
                <a:latin typeface="Poppins"/>
                <a:ea typeface="Verdana" panose="020B0604030504040204" pitchFamily="34" charset="0"/>
              </a:rPr>
              <a:t>Fifth level</a:t>
            </a:r>
          </a:p>
        </p:txBody>
      </p:sp>
      <p:sp>
        <p:nvSpPr>
          <p:cNvPr id="8" name="Title Placeholder 1">
            <a:extLst>
              <a:ext uri="{FF2B5EF4-FFF2-40B4-BE49-F238E27FC236}">
                <a16:creationId xmlns:a16="http://schemas.microsoft.com/office/drawing/2014/main" id="{482B8058-0171-69E8-C4AC-3C6ACA30A5BE}"/>
              </a:ext>
            </a:extLst>
          </p:cNvPr>
          <p:cNvSpPr>
            <a:spLocks noGrp="1"/>
          </p:cNvSpPr>
          <p:nvPr>
            <p:ph type="title"/>
          </p:nvPr>
        </p:nvSpPr>
        <p:spPr>
          <a:xfrm>
            <a:off x="360751" y="690349"/>
            <a:ext cx="11470125" cy="388183"/>
          </a:xfrm>
          <a:prstGeom prst="rect">
            <a:avLst/>
          </a:prstGeom>
        </p:spPr>
        <p:txBody>
          <a:bodyPr vert="horz" lIns="0" tIns="0" rIns="0" bIns="0" rtlCol="0" anchor="b" anchorCtr="0">
            <a:spAutoFit/>
          </a:bodyPr>
          <a:lstStyle/>
          <a:p>
            <a:r>
              <a:rPr lang="en-US" dirty="0"/>
              <a:t>Click to edit Master title style</a:t>
            </a:r>
          </a:p>
        </p:txBody>
      </p:sp>
    </p:spTree>
    <p:extLst>
      <p:ext uri="{BB962C8B-B14F-4D97-AF65-F5344CB8AC3E}">
        <p14:creationId xmlns:p14="http://schemas.microsoft.com/office/powerpoint/2010/main" val="2665433225"/>
      </p:ext>
    </p:extLst>
  </p:cSld>
  <p:clrMapOvr>
    <a:masterClrMapping/>
  </p:clrMapOvr>
  <p:extLst>
    <p:ext uri="{DCECCB84-F9BA-43D5-87BE-67443E8EF086}">
      <p15:sldGuideLst xmlns:p15="http://schemas.microsoft.com/office/powerpoint/2012/main">
        <p15:guide id="1" orient="horz" pos="92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Content Col 3">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DEEB20B-607E-D065-C26A-7A1843BEE596}"/>
              </a:ext>
            </a:extLst>
          </p:cNvPr>
          <p:cNvGraphicFramePr>
            <a:graphicFrameLocks noChangeAspect="1"/>
          </p:cNvGraphicFramePr>
          <p:nvPr userDrawn="1">
            <p:custDataLst>
              <p:tags r:id="rId1"/>
            </p:custDataLst>
            <p:extLst>
              <p:ext uri="{D42A27DB-BD31-4B8C-83A1-F6EECF244321}">
                <p14:modId xmlns:p14="http://schemas.microsoft.com/office/powerpoint/2010/main" val="11753169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8" name="think-cell data - do not delete" hidden="1">
                        <a:extLst>
                          <a:ext uri="{FF2B5EF4-FFF2-40B4-BE49-F238E27FC236}">
                            <a16:creationId xmlns:a16="http://schemas.microsoft.com/office/drawing/2014/main" id="{4DEEB20B-607E-D065-C26A-7A1843BEE59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FE67ADF7-45CB-3998-769C-3E30A60AA65F}"/>
              </a:ext>
            </a:extLst>
          </p:cNvPr>
          <p:cNvSpPr>
            <a:spLocks noGrp="1"/>
          </p:cNvSpPr>
          <p:nvPr>
            <p:ph idx="1"/>
          </p:nvPr>
        </p:nvSpPr>
        <p:spPr>
          <a:xfrm>
            <a:off x="358337" y="1459884"/>
            <a:ext cx="3502152" cy="429768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BD558EAA-3243-0037-3BFF-C297B998FCF7}"/>
              </a:ext>
            </a:extLst>
          </p:cNvPr>
          <p:cNvCxnSpPr>
            <a:cxnSpLocks/>
          </p:cNvCxnSpPr>
          <p:nvPr userDrawn="1"/>
        </p:nvCxnSpPr>
        <p:spPr>
          <a:xfrm>
            <a:off x="364300" y="1243783"/>
            <a:ext cx="11466576"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593F4E7E-ACEE-5CA0-F83B-0FD72C48D8EC}"/>
              </a:ext>
            </a:extLst>
          </p:cNvPr>
          <p:cNvSpPr>
            <a:spLocks noGrp="1"/>
          </p:cNvSpPr>
          <p:nvPr>
            <p:ph type="ftr" sz="quarter" idx="10"/>
          </p:nvPr>
        </p:nvSpPr>
        <p:spPr/>
        <p:txBody>
          <a:bodyPr/>
          <a:lstStyle>
            <a:lvl1pPr>
              <a:defRPr>
                <a:solidFill>
                  <a:schemeClr val="tx1">
                    <a:lumMod val="65000"/>
                    <a:lumOff val="35000"/>
                  </a:schemeClr>
                </a:solidFill>
              </a:defRPr>
            </a:lvl1pPr>
          </a:lstStyle>
          <a:p>
            <a:endParaRPr lang="en-US"/>
          </a:p>
        </p:txBody>
      </p:sp>
      <p:sp>
        <p:nvSpPr>
          <p:cNvPr id="2" name="Content Placeholder 2">
            <a:extLst>
              <a:ext uri="{FF2B5EF4-FFF2-40B4-BE49-F238E27FC236}">
                <a16:creationId xmlns:a16="http://schemas.microsoft.com/office/drawing/2014/main" id="{85271A2D-93F3-0E1C-FE8D-9DBE638DCEB4}"/>
              </a:ext>
            </a:extLst>
          </p:cNvPr>
          <p:cNvSpPr>
            <a:spLocks noGrp="1"/>
          </p:cNvSpPr>
          <p:nvPr>
            <p:ph idx="11"/>
          </p:nvPr>
        </p:nvSpPr>
        <p:spPr>
          <a:xfrm>
            <a:off x="4342324" y="1459884"/>
            <a:ext cx="3502152" cy="429768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69665941-19D2-FBD8-540C-16A6854AA8CB}"/>
              </a:ext>
            </a:extLst>
          </p:cNvPr>
          <p:cNvSpPr>
            <a:spLocks noGrp="1"/>
          </p:cNvSpPr>
          <p:nvPr>
            <p:ph idx="12"/>
          </p:nvPr>
        </p:nvSpPr>
        <p:spPr>
          <a:xfrm>
            <a:off x="8326310" y="1459884"/>
            <a:ext cx="3502152" cy="429768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A097F31C-8468-6B70-54B6-6659A8080568}"/>
              </a:ext>
            </a:extLst>
          </p:cNvPr>
          <p:cNvSpPr>
            <a:spLocks noGrp="1"/>
          </p:cNvSpPr>
          <p:nvPr>
            <p:ph type="title"/>
          </p:nvPr>
        </p:nvSpPr>
        <p:spPr>
          <a:xfrm>
            <a:off x="360751" y="690349"/>
            <a:ext cx="11470125" cy="388183"/>
          </a:xfrm>
          <a:prstGeom prst="rect">
            <a:avLst/>
          </a:prstGeom>
        </p:spPr>
        <p:txBody>
          <a:bodyPr vert="horz" lIns="0" tIns="0" rIns="0" bIns="0" rtlCol="0" anchor="b" anchorCtr="0">
            <a:spAutoFit/>
          </a:bodyPr>
          <a:lstStyle/>
          <a:p>
            <a:r>
              <a:rPr lang="en-US" dirty="0"/>
              <a:t>Click to edit Master title style</a:t>
            </a:r>
          </a:p>
        </p:txBody>
      </p:sp>
    </p:spTree>
    <p:extLst>
      <p:ext uri="{BB962C8B-B14F-4D97-AF65-F5344CB8AC3E}">
        <p14:creationId xmlns:p14="http://schemas.microsoft.com/office/powerpoint/2010/main" val="552860516"/>
      </p:ext>
    </p:extLst>
  </p:cSld>
  <p:clrMapOvr>
    <a:masterClrMapping/>
  </p:clrMapOvr>
  <p:extLst>
    <p:ext uri="{DCECCB84-F9BA-43D5-87BE-67443E8EF086}">
      <p15:sldGuideLst xmlns:p15="http://schemas.microsoft.com/office/powerpoint/2012/main">
        <p15:guide id="1" orient="horz" pos="92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Subtitle + Content Col 2">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509F828-9A63-4D27-3BCF-3817918E43C6}"/>
              </a:ext>
            </a:extLst>
          </p:cNvPr>
          <p:cNvGraphicFramePr>
            <a:graphicFrameLocks noChangeAspect="1"/>
          </p:cNvGraphicFramePr>
          <p:nvPr userDrawn="1">
            <p:custDataLst>
              <p:tags r:id="rId1"/>
            </p:custDataLst>
            <p:extLst>
              <p:ext uri="{D42A27DB-BD31-4B8C-83A1-F6EECF244321}">
                <p14:modId xmlns:p14="http://schemas.microsoft.com/office/powerpoint/2010/main" val="20260463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8" name="think-cell data - do not delete" hidden="1">
                        <a:extLst>
                          <a:ext uri="{FF2B5EF4-FFF2-40B4-BE49-F238E27FC236}">
                            <a16:creationId xmlns:a16="http://schemas.microsoft.com/office/drawing/2014/main" id="{D509F828-9A63-4D27-3BCF-3817918E43C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524ADF22-3763-B092-AB79-75841181CECE}"/>
              </a:ext>
            </a:extLst>
          </p:cNvPr>
          <p:cNvSpPr>
            <a:spLocks noGrp="1"/>
          </p:cNvSpPr>
          <p:nvPr>
            <p:ph type="body" idx="1"/>
          </p:nvPr>
        </p:nvSpPr>
        <p:spPr>
          <a:xfrm>
            <a:off x="364300" y="1444590"/>
            <a:ext cx="5495544" cy="246221"/>
          </a:xfrm>
          <a:prstGeom prst="rect">
            <a:avLst/>
          </a:prstGeom>
        </p:spPr>
        <p:txBody>
          <a:bodyPr anchor="t" anchorCtr="0">
            <a:spAutoFit/>
          </a:bodyPr>
          <a:lstStyle>
            <a:lvl1pPr marL="0" indent="0">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761B3F-C9BD-58D0-1611-8B7910E399DB}"/>
              </a:ext>
            </a:extLst>
          </p:cNvPr>
          <p:cNvSpPr>
            <a:spLocks noGrp="1"/>
          </p:cNvSpPr>
          <p:nvPr>
            <p:ph sz="half" idx="2"/>
          </p:nvPr>
        </p:nvSpPr>
        <p:spPr>
          <a:xfrm>
            <a:off x="364300" y="2130861"/>
            <a:ext cx="5495544" cy="1538883"/>
          </a:xfrm>
          <a:prstGeom prst="rect">
            <a:avLst/>
          </a:prstGeo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a:extLst>
              <a:ext uri="{FF2B5EF4-FFF2-40B4-BE49-F238E27FC236}">
                <a16:creationId xmlns:a16="http://schemas.microsoft.com/office/drawing/2014/main" id="{A370B3BE-11C7-C6D1-137B-D87948576C5C}"/>
              </a:ext>
            </a:extLst>
          </p:cNvPr>
          <p:cNvSpPr>
            <a:spLocks noGrp="1"/>
          </p:cNvSpPr>
          <p:nvPr>
            <p:ph type="body" idx="10"/>
          </p:nvPr>
        </p:nvSpPr>
        <p:spPr>
          <a:xfrm>
            <a:off x="6332918" y="1434965"/>
            <a:ext cx="5495544" cy="246221"/>
          </a:xfrm>
          <a:prstGeom prst="rect">
            <a:avLst/>
          </a:prstGeom>
        </p:spPr>
        <p:txBody>
          <a:bodyPr anchor="t" anchorCtr="0">
            <a:spAutoFit/>
          </a:bodyPr>
          <a:lstStyle>
            <a:lvl1pPr marL="0" indent="0">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6B84C3AF-B98F-D4FA-FE57-5457BCE9DCF8}"/>
              </a:ext>
            </a:extLst>
          </p:cNvPr>
          <p:cNvSpPr>
            <a:spLocks noGrp="1"/>
          </p:cNvSpPr>
          <p:nvPr>
            <p:ph sz="half" idx="11"/>
          </p:nvPr>
        </p:nvSpPr>
        <p:spPr>
          <a:xfrm>
            <a:off x="6332918" y="2130861"/>
            <a:ext cx="5495544" cy="1538883"/>
          </a:xfrm>
          <a:prstGeom prst="rect">
            <a:avLst/>
          </a:prstGeo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3A3D2B01-CD3B-A5FF-3978-9502CFBFEF0C}"/>
              </a:ext>
            </a:extLst>
          </p:cNvPr>
          <p:cNvCxnSpPr>
            <a:cxnSpLocks/>
          </p:cNvCxnSpPr>
          <p:nvPr userDrawn="1"/>
        </p:nvCxnSpPr>
        <p:spPr>
          <a:xfrm>
            <a:off x="364300" y="1243783"/>
            <a:ext cx="5495544"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C0B1103-140E-0566-C5B6-64EDA438FE61}"/>
              </a:ext>
            </a:extLst>
          </p:cNvPr>
          <p:cNvCxnSpPr>
            <a:cxnSpLocks/>
          </p:cNvCxnSpPr>
          <p:nvPr userDrawn="1"/>
        </p:nvCxnSpPr>
        <p:spPr>
          <a:xfrm>
            <a:off x="6332918" y="1243783"/>
            <a:ext cx="5495544"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106C5980-CF33-76A9-15C2-1648AC1BA0DB}"/>
              </a:ext>
            </a:extLst>
          </p:cNvPr>
          <p:cNvSpPr>
            <a:spLocks noGrp="1"/>
          </p:cNvSpPr>
          <p:nvPr>
            <p:ph type="ftr" sz="quarter" idx="12"/>
          </p:nvPr>
        </p:nvSpPr>
        <p:spPr/>
        <p:txBody>
          <a:bodyPr/>
          <a:lstStyle/>
          <a:p>
            <a:endParaRPr lang="en-US"/>
          </a:p>
        </p:txBody>
      </p:sp>
      <p:sp>
        <p:nvSpPr>
          <p:cNvPr id="10" name="Title Placeholder 1">
            <a:extLst>
              <a:ext uri="{FF2B5EF4-FFF2-40B4-BE49-F238E27FC236}">
                <a16:creationId xmlns:a16="http://schemas.microsoft.com/office/drawing/2014/main" id="{833DDA21-5532-DE1C-1F77-E7715178A6AF}"/>
              </a:ext>
            </a:extLst>
          </p:cNvPr>
          <p:cNvSpPr>
            <a:spLocks noGrp="1"/>
          </p:cNvSpPr>
          <p:nvPr>
            <p:ph type="title"/>
          </p:nvPr>
        </p:nvSpPr>
        <p:spPr>
          <a:xfrm>
            <a:off x="360751" y="690349"/>
            <a:ext cx="11470125" cy="388183"/>
          </a:xfrm>
          <a:prstGeom prst="rect">
            <a:avLst/>
          </a:prstGeom>
        </p:spPr>
        <p:txBody>
          <a:bodyPr vert="horz" lIns="0" tIns="0" rIns="0" bIns="0" rtlCol="0" anchor="b" anchorCtr="0">
            <a:spAutoFit/>
          </a:bodyPr>
          <a:lstStyle/>
          <a:p>
            <a:r>
              <a:rPr lang="en-US" dirty="0"/>
              <a:t>Click to edit Master title style</a:t>
            </a:r>
          </a:p>
        </p:txBody>
      </p:sp>
    </p:spTree>
    <p:extLst>
      <p:ext uri="{BB962C8B-B14F-4D97-AF65-F5344CB8AC3E}">
        <p14:creationId xmlns:p14="http://schemas.microsoft.com/office/powerpoint/2010/main" val="1498605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Subtitle + Content Col 3">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2CE71F9F-BEC6-A5F1-9523-57D25A374362}"/>
              </a:ext>
            </a:extLst>
          </p:cNvPr>
          <p:cNvGraphicFramePr>
            <a:graphicFrameLocks noChangeAspect="1"/>
          </p:cNvGraphicFramePr>
          <p:nvPr userDrawn="1">
            <p:custDataLst>
              <p:tags r:id="rId1"/>
            </p:custDataLst>
            <p:extLst>
              <p:ext uri="{D42A27DB-BD31-4B8C-83A1-F6EECF244321}">
                <p14:modId xmlns:p14="http://schemas.microsoft.com/office/powerpoint/2010/main" val="39141644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10" name="think-cell data - do not delete" hidden="1">
                        <a:extLst>
                          <a:ext uri="{FF2B5EF4-FFF2-40B4-BE49-F238E27FC236}">
                            <a16:creationId xmlns:a16="http://schemas.microsoft.com/office/drawing/2014/main" id="{2CE71F9F-BEC6-A5F1-9523-57D25A3743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524ADF22-3763-B092-AB79-75841181CECE}"/>
              </a:ext>
            </a:extLst>
          </p:cNvPr>
          <p:cNvSpPr>
            <a:spLocks noGrp="1"/>
          </p:cNvSpPr>
          <p:nvPr>
            <p:ph type="body" idx="1"/>
          </p:nvPr>
        </p:nvSpPr>
        <p:spPr>
          <a:xfrm>
            <a:off x="364300" y="1444590"/>
            <a:ext cx="3502152" cy="246221"/>
          </a:xfrm>
          <a:prstGeom prst="rect">
            <a:avLst/>
          </a:prstGeom>
        </p:spPr>
        <p:txBody>
          <a:bodyPr anchor="t" anchorCtr="0">
            <a:spAutoFit/>
          </a:bodyPr>
          <a:lstStyle>
            <a:lvl1pPr marL="0" indent="0">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761B3F-C9BD-58D0-1611-8B7910E399DB}"/>
              </a:ext>
            </a:extLst>
          </p:cNvPr>
          <p:cNvSpPr>
            <a:spLocks noGrp="1"/>
          </p:cNvSpPr>
          <p:nvPr>
            <p:ph sz="half" idx="2"/>
          </p:nvPr>
        </p:nvSpPr>
        <p:spPr>
          <a:xfrm>
            <a:off x="364300" y="2130861"/>
            <a:ext cx="3502152" cy="1538883"/>
          </a:xfrm>
          <a:prstGeom prst="rect">
            <a:avLst/>
          </a:prstGeo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 Placeholder 2">
            <a:extLst>
              <a:ext uri="{FF2B5EF4-FFF2-40B4-BE49-F238E27FC236}">
                <a16:creationId xmlns:a16="http://schemas.microsoft.com/office/drawing/2014/main" id="{50C94F9D-BC47-9469-2129-B2638B1165AB}"/>
              </a:ext>
            </a:extLst>
          </p:cNvPr>
          <p:cNvSpPr>
            <a:spLocks noGrp="1"/>
          </p:cNvSpPr>
          <p:nvPr>
            <p:ph type="body" idx="10"/>
          </p:nvPr>
        </p:nvSpPr>
        <p:spPr>
          <a:xfrm>
            <a:off x="4345305" y="1444590"/>
            <a:ext cx="3502152" cy="246221"/>
          </a:xfrm>
          <a:prstGeom prst="rect">
            <a:avLst/>
          </a:prstGeom>
        </p:spPr>
        <p:txBody>
          <a:bodyPr anchor="t" anchorCtr="0">
            <a:spAutoFit/>
          </a:bodyPr>
          <a:lstStyle>
            <a:lvl1pPr marL="0" indent="0">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3">
            <a:extLst>
              <a:ext uri="{FF2B5EF4-FFF2-40B4-BE49-F238E27FC236}">
                <a16:creationId xmlns:a16="http://schemas.microsoft.com/office/drawing/2014/main" id="{7C6A7793-55BE-EF41-5B2C-4C84C7F04572}"/>
              </a:ext>
            </a:extLst>
          </p:cNvPr>
          <p:cNvSpPr>
            <a:spLocks noGrp="1"/>
          </p:cNvSpPr>
          <p:nvPr>
            <p:ph sz="half" idx="11"/>
          </p:nvPr>
        </p:nvSpPr>
        <p:spPr>
          <a:xfrm>
            <a:off x="4345305" y="2130861"/>
            <a:ext cx="3502152" cy="1538883"/>
          </a:xfrm>
          <a:prstGeom prst="rect">
            <a:avLst/>
          </a:prstGeo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4356D6D3-F794-2D15-C509-A1DCF57FA7EB}"/>
              </a:ext>
            </a:extLst>
          </p:cNvPr>
          <p:cNvSpPr>
            <a:spLocks noGrp="1"/>
          </p:cNvSpPr>
          <p:nvPr>
            <p:ph type="body" idx="12"/>
          </p:nvPr>
        </p:nvSpPr>
        <p:spPr>
          <a:xfrm>
            <a:off x="8326310" y="1444590"/>
            <a:ext cx="3502152" cy="246221"/>
          </a:xfrm>
          <a:prstGeom prst="rect">
            <a:avLst/>
          </a:prstGeom>
        </p:spPr>
        <p:txBody>
          <a:bodyPr anchor="t" anchorCtr="0">
            <a:spAutoFit/>
          </a:bodyPr>
          <a:lstStyle>
            <a:lvl1pPr marL="0" indent="0">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a:extLst>
              <a:ext uri="{FF2B5EF4-FFF2-40B4-BE49-F238E27FC236}">
                <a16:creationId xmlns:a16="http://schemas.microsoft.com/office/drawing/2014/main" id="{ADF927A1-454B-ACE6-4FDF-D003AC770C92}"/>
              </a:ext>
            </a:extLst>
          </p:cNvPr>
          <p:cNvSpPr>
            <a:spLocks noGrp="1"/>
          </p:cNvSpPr>
          <p:nvPr>
            <p:ph sz="half" idx="13"/>
          </p:nvPr>
        </p:nvSpPr>
        <p:spPr>
          <a:xfrm>
            <a:off x="8326310" y="2130861"/>
            <a:ext cx="3502152" cy="1538883"/>
          </a:xfrm>
          <a:prstGeom prst="rect">
            <a:avLst/>
          </a:prstGeo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B8A790AF-BBD1-A959-C789-84CA7E2A91A0}"/>
              </a:ext>
            </a:extLst>
          </p:cNvPr>
          <p:cNvCxnSpPr>
            <a:cxnSpLocks/>
          </p:cNvCxnSpPr>
          <p:nvPr userDrawn="1"/>
        </p:nvCxnSpPr>
        <p:spPr>
          <a:xfrm>
            <a:off x="364300" y="1243783"/>
            <a:ext cx="3502152"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359A254-6BC2-9859-F7C1-F96C7976F9C6}"/>
              </a:ext>
            </a:extLst>
          </p:cNvPr>
          <p:cNvCxnSpPr>
            <a:cxnSpLocks/>
          </p:cNvCxnSpPr>
          <p:nvPr userDrawn="1"/>
        </p:nvCxnSpPr>
        <p:spPr>
          <a:xfrm>
            <a:off x="4344924" y="1243783"/>
            <a:ext cx="3502152"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815C251-E9CA-DC31-4739-8D6692D91D7A}"/>
              </a:ext>
            </a:extLst>
          </p:cNvPr>
          <p:cNvCxnSpPr>
            <a:cxnSpLocks/>
          </p:cNvCxnSpPr>
          <p:nvPr userDrawn="1"/>
        </p:nvCxnSpPr>
        <p:spPr>
          <a:xfrm>
            <a:off x="8326310" y="1243783"/>
            <a:ext cx="3502152"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DEB14AFD-28FB-E067-E146-4E25F13C68E3}"/>
              </a:ext>
            </a:extLst>
          </p:cNvPr>
          <p:cNvSpPr>
            <a:spLocks noGrp="1"/>
          </p:cNvSpPr>
          <p:nvPr>
            <p:ph type="ftr" sz="quarter" idx="14"/>
          </p:nvPr>
        </p:nvSpPr>
        <p:spPr/>
        <p:txBody>
          <a:bodyPr/>
          <a:lstStyle/>
          <a:p>
            <a:endParaRPr lang="en-US"/>
          </a:p>
        </p:txBody>
      </p:sp>
      <p:sp>
        <p:nvSpPr>
          <p:cNvPr id="11" name="Title Placeholder 1">
            <a:extLst>
              <a:ext uri="{FF2B5EF4-FFF2-40B4-BE49-F238E27FC236}">
                <a16:creationId xmlns:a16="http://schemas.microsoft.com/office/drawing/2014/main" id="{90C8BDAC-9E47-6873-593B-AECB8E760D51}"/>
              </a:ext>
            </a:extLst>
          </p:cNvPr>
          <p:cNvSpPr>
            <a:spLocks noGrp="1"/>
          </p:cNvSpPr>
          <p:nvPr>
            <p:ph type="title"/>
          </p:nvPr>
        </p:nvSpPr>
        <p:spPr>
          <a:xfrm>
            <a:off x="360751" y="690349"/>
            <a:ext cx="11470125" cy="388183"/>
          </a:xfrm>
          <a:prstGeom prst="rect">
            <a:avLst/>
          </a:prstGeom>
        </p:spPr>
        <p:txBody>
          <a:bodyPr vert="horz" lIns="0" tIns="0" rIns="0" bIns="0" rtlCol="0" anchor="b" anchorCtr="0">
            <a:spAutoFit/>
          </a:bodyPr>
          <a:lstStyle/>
          <a:p>
            <a:r>
              <a:rPr lang="en-US" dirty="0"/>
              <a:t>Click to edit Master title style</a:t>
            </a:r>
          </a:p>
        </p:txBody>
      </p:sp>
    </p:spTree>
    <p:extLst>
      <p:ext uri="{BB962C8B-B14F-4D97-AF65-F5344CB8AC3E}">
        <p14:creationId xmlns:p14="http://schemas.microsoft.com/office/powerpoint/2010/main" val="710597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title + Content Col 4">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44F76CBD-DA67-6F6B-86A9-806A73C185F8}"/>
              </a:ext>
            </a:extLst>
          </p:cNvPr>
          <p:cNvGraphicFramePr>
            <a:graphicFrameLocks noChangeAspect="1"/>
          </p:cNvGraphicFramePr>
          <p:nvPr userDrawn="1">
            <p:custDataLst>
              <p:tags r:id="rId1"/>
            </p:custDataLst>
            <p:extLst>
              <p:ext uri="{D42A27DB-BD31-4B8C-83A1-F6EECF244321}">
                <p14:modId xmlns:p14="http://schemas.microsoft.com/office/powerpoint/2010/main" val="1713293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10" name="think-cell data - do not delete" hidden="1">
                        <a:extLst>
                          <a:ext uri="{FF2B5EF4-FFF2-40B4-BE49-F238E27FC236}">
                            <a16:creationId xmlns:a16="http://schemas.microsoft.com/office/drawing/2014/main" id="{44F76CBD-DA67-6F6B-86A9-806A73C185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524ADF22-3763-B092-AB79-75841181CECE}"/>
              </a:ext>
            </a:extLst>
          </p:cNvPr>
          <p:cNvSpPr>
            <a:spLocks noGrp="1"/>
          </p:cNvSpPr>
          <p:nvPr>
            <p:ph type="body" idx="1"/>
          </p:nvPr>
        </p:nvSpPr>
        <p:spPr>
          <a:xfrm>
            <a:off x="358524" y="1444590"/>
            <a:ext cx="2514600" cy="492443"/>
          </a:xfrm>
          <a:prstGeom prst="rect">
            <a:avLst/>
          </a:prstGeom>
        </p:spPr>
        <p:txBody>
          <a:bodyPr wrap="square" anchor="t" anchorCtr="0">
            <a:spAutoFit/>
          </a:bodyPr>
          <a:lstStyle>
            <a:lvl1pPr marL="0" indent="0">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761B3F-C9BD-58D0-1611-8B7910E399DB}"/>
              </a:ext>
            </a:extLst>
          </p:cNvPr>
          <p:cNvSpPr>
            <a:spLocks noGrp="1"/>
          </p:cNvSpPr>
          <p:nvPr>
            <p:ph sz="half" idx="2"/>
          </p:nvPr>
        </p:nvSpPr>
        <p:spPr>
          <a:xfrm>
            <a:off x="358524" y="2140486"/>
            <a:ext cx="2514600" cy="1536192"/>
          </a:xfrm>
          <a:prstGeom prst="rect">
            <a:avLst/>
          </a:prstGeom>
        </p:spPr>
        <p:txBody>
          <a:bodyPr wrap="square">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4356D6D3-F794-2D15-C509-A1DCF57FA7EB}"/>
              </a:ext>
            </a:extLst>
          </p:cNvPr>
          <p:cNvSpPr>
            <a:spLocks noGrp="1"/>
          </p:cNvSpPr>
          <p:nvPr>
            <p:ph type="body" idx="12"/>
          </p:nvPr>
        </p:nvSpPr>
        <p:spPr>
          <a:xfrm>
            <a:off x="9313862" y="1444590"/>
            <a:ext cx="2514600" cy="492443"/>
          </a:xfrm>
          <a:prstGeom prst="rect">
            <a:avLst/>
          </a:prstGeom>
        </p:spPr>
        <p:txBody>
          <a:bodyPr wrap="square" anchor="t" anchorCtr="0">
            <a:spAutoFit/>
          </a:bodyPr>
          <a:lstStyle>
            <a:lvl1pPr marL="0" indent="0">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a:extLst>
              <a:ext uri="{FF2B5EF4-FFF2-40B4-BE49-F238E27FC236}">
                <a16:creationId xmlns:a16="http://schemas.microsoft.com/office/drawing/2014/main" id="{ADF927A1-454B-ACE6-4FDF-D003AC770C92}"/>
              </a:ext>
            </a:extLst>
          </p:cNvPr>
          <p:cNvSpPr>
            <a:spLocks noGrp="1"/>
          </p:cNvSpPr>
          <p:nvPr>
            <p:ph sz="half" idx="13"/>
          </p:nvPr>
        </p:nvSpPr>
        <p:spPr>
          <a:xfrm>
            <a:off x="9313862" y="2140486"/>
            <a:ext cx="2514600" cy="1538883"/>
          </a:xfrm>
          <a:prstGeom prst="rect">
            <a:avLst/>
          </a:prstGeom>
        </p:spPr>
        <p:txBody>
          <a:bodyPr wrap="square">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C076A34B-8A94-9109-1698-2C9D5B57BAB0}"/>
              </a:ext>
            </a:extLst>
          </p:cNvPr>
          <p:cNvSpPr>
            <a:spLocks noGrp="1"/>
          </p:cNvSpPr>
          <p:nvPr>
            <p:ph type="body" idx="14"/>
          </p:nvPr>
        </p:nvSpPr>
        <p:spPr>
          <a:xfrm>
            <a:off x="3343637" y="1444590"/>
            <a:ext cx="2514600" cy="492443"/>
          </a:xfrm>
          <a:prstGeom prst="rect">
            <a:avLst/>
          </a:prstGeom>
        </p:spPr>
        <p:txBody>
          <a:bodyPr wrap="square" anchor="t" anchorCtr="0">
            <a:spAutoFit/>
          </a:bodyPr>
          <a:lstStyle>
            <a:lvl1pPr marL="0" indent="0">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3">
            <a:extLst>
              <a:ext uri="{FF2B5EF4-FFF2-40B4-BE49-F238E27FC236}">
                <a16:creationId xmlns:a16="http://schemas.microsoft.com/office/drawing/2014/main" id="{E5DA31FC-3C33-59C2-46E0-6EC87A24B571}"/>
              </a:ext>
            </a:extLst>
          </p:cNvPr>
          <p:cNvSpPr>
            <a:spLocks noGrp="1"/>
          </p:cNvSpPr>
          <p:nvPr>
            <p:ph sz="half" idx="15"/>
          </p:nvPr>
        </p:nvSpPr>
        <p:spPr>
          <a:xfrm>
            <a:off x="3343637" y="2140486"/>
            <a:ext cx="2514600" cy="1538883"/>
          </a:xfrm>
          <a:prstGeom prst="rect">
            <a:avLst/>
          </a:prstGeom>
        </p:spPr>
        <p:txBody>
          <a:bodyPr wrap="square">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2C8351CF-C267-E5DC-D96C-947B004B6997}"/>
              </a:ext>
            </a:extLst>
          </p:cNvPr>
          <p:cNvSpPr>
            <a:spLocks noGrp="1"/>
          </p:cNvSpPr>
          <p:nvPr>
            <p:ph type="body" idx="16"/>
          </p:nvPr>
        </p:nvSpPr>
        <p:spPr>
          <a:xfrm>
            <a:off x="6328750" y="1444590"/>
            <a:ext cx="2514600" cy="492443"/>
          </a:xfrm>
          <a:prstGeom prst="rect">
            <a:avLst/>
          </a:prstGeom>
        </p:spPr>
        <p:txBody>
          <a:bodyPr wrap="square" anchor="t" anchorCtr="0">
            <a:spAutoFit/>
          </a:bodyPr>
          <a:lstStyle>
            <a:lvl1pPr marL="0" indent="0">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9FD7B36-D576-B611-6B8C-E9CF2F352FEE}"/>
              </a:ext>
            </a:extLst>
          </p:cNvPr>
          <p:cNvSpPr>
            <a:spLocks noGrp="1"/>
          </p:cNvSpPr>
          <p:nvPr>
            <p:ph sz="half" idx="17"/>
          </p:nvPr>
        </p:nvSpPr>
        <p:spPr>
          <a:xfrm>
            <a:off x="6328750" y="2140486"/>
            <a:ext cx="2514600" cy="1538883"/>
          </a:xfrm>
          <a:prstGeom prst="rect">
            <a:avLst/>
          </a:prstGeom>
        </p:spPr>
        <p:txBody>
          <a:bodyPr wrap="square">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589BAF7E-4A85-430C-CD95-B6BDEF8DD9D3}"/>
              </a:ext>
            </a:extLst>
          </p:cNvPr>
          <p:cNvCxnSpPr>
            <a:cxnSpLocks/>
          </p:cNvCxnSpPr>
          <p:nvPr userDrawn="1"/>
        </p:nvCxnSpPr>
        <p:spPr>
          <a:xfrm>
            <a:off x="364300" y="1243783"/>
            <a:ext cx="2508824"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DDD6599-C39C-1A80-998A-9E7067533548}"/>
              </a:ext>
            </a:extLst>
          </p:cNvPr>
          <p:cNvCxnSpPr>
            <a:cxnSpLocks/>
          </p:cNvCxnSpPr>
          <p:nvPr userDrawn="1"/>
        </p:nvCxnSpPr>
        <p:spPr>
          <a:xfrm>
            <a:off x="3349413" y="1243783"/>
            <a:ext cx="2508824"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B0A0C43-186D-AA6D-33E1-017B83D2233F}"/>
              </a:ext>
            </a:extLst>
          </p:cNvPr>
          <p:cNvCxnSpPr>
            <a:cxnSpLocks/>
          </p:cNvCxnSpPr>
          <p:nvPr userDrawn="1"/>
        </p:nvCxnSpPr>
        <p:spPr>
          <a:xfrm>
            <a:off x="6334526" y="1243783"/>
            <a:ext cx="2508824"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943BD98-E355-4B29-6906-C75F756344B6}"/>
              </a:ext>
            </a:extLst>
          </p:cNvPr>
          <p:cNvCxnSpPr>
            <a:cxnSpLocks/>
          </p:cNvCxnSpPr>
          <p:nvPr userDrawn="1"/>
        </p:nvCxnSpPr>
        <p:spPr>
          <a:xfrm>
            <a:off x="9319638" y="1243783"/>
            <a:ext cx="2508824"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EBCC81EF-BABB-A6C5-1D8B-2A9F981D26D8}"/>
              </a:ext>
            </a:extLst>
          </p:cNvPr>
          <p:cNvSpPr>
            <a:spLocks noGrp="1"/>
          </p:cNvSpPr>
          <p:nvPr>
            <p:ph type="ftr" sz="quarter" idx="18"/>
          </p:nvPr>
        </p:nvSpPr>
        <p:spPr/>
        <p:txBody>
          <a:bodyPr/>
          <a:lstStyle/>
          <a:p>
            <a:endParaRPr lang="en-US"/>
          </a:p>
        </p:txBody>
      </p:sp>
      <p:sp>
        <p:nvSpPr>
          <p:cNvPr id="12" name="Title Placeholder 1">
            <a:extLst>
              <a:ext uri="{FF2B5EF4-FFF2-40B4-BE49-F238E27FC236}">
                <a16:creationId xmlns:a16="http://schemas.microsoft.com/office/drawing/2014/main" id="{E463657F-3546-CFDF-DFE6-9E8E4372875A}"/>
              </a:ext>
            </a:extLst>
          </p:cNvPr>
          <p:cNvSpPr>
            <a:spLocks noGrp="1"/>
          </p:cNvSpPr>
          <p:nvPr>
            <p:ph type="title"/>
          </p:nvPr>
        </p:nvSpPr>
        <p:spPr>
          <a:xfrm>
            <a:off x="360751" y="690349"/>
            <a:ext cx="11470125" cy="388183"/>
          </a:xfrm>
          <a:prstGeom prst="rect">
            <a:avLst/>
          </a:prstGeom>
        </p:spPr>
        <p:txBody>
          <a:bodyPr vert="horz" lIns="0" tIns="0" rIns="0" bIns="0" rtlCol="0" anchor="b" anchorCtr="0">
            <a:spAutoFit/>
          </a:bodyPr>
          <a:lstStyle/>
          <a:p>
            <a:r>
              <a:rPr lang="en-US" dirty="0"/>
              <a:t>Click to edit Master title style</a:t>
            </a:r>
          </a:p>
        </p:txBody>
      </p:sp>
    </p:spTree>
    <p:extLst>
      <p:ext uri="{BB962C8B-B14F-4D97-AF65-F5344CB8AC3E}">
        <p14:creationId xmlns:p14="http://schemas.microsoft.com/office/powerpoint/2010/main" val="3375848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Icon + 4 Columns">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71B62C1B-D537-5873-FC04-296981EB5B42}"/>
              </a:ext>
            </a:extLst>
          </p:cNvPr>
          <p:cNvGraphicFramePr>
            <a:graphicFrameLocks noChangeAspect="1"/>
          </p:cNvGraphicFramePr>
          <p:nvPr userDrawn="1">
            <p:custDataLst>
              <p:tags r:id="rId1"/>
            </p:custDataLst>
            <p:extLst>
              <p:ext uri="{D42A27DB-BD31-4B8C-83A1-F6EECF244321}">
                <p14:modId xmlns:p14="http://schemas.microsoft.com/office/powerpoint/2010/main" val="1854930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10" name="think-cell data - do not delete" hidden="1">
                        <a:extLst>
                          <a:ext uri="{FF2B5EF4-FFF2-40B4-BE49-F238E27FC236}">
                            <a16:creationId xmlns:a16="http://schemas.microsoft.com/office/drawing/2014/main" id="{71B62C1B-D537-5873-FC04-296981EB5B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524ADF22-3763-B092-AB79-75841181CECE}"/>
              </a:ext>
            </a:extLst>
          </p:cNvPr>
          <p:cNvSpPr>
            <a:spLocks noGrp="1"/>
          </p:cNvSpPr>
          <p:nvPr>
            <p:ph type="body" idx="1"/>
          </p:nvPr>
        </p:nvSpPr>
        <p:spPr>
          <a:xfrm>
            <a:off x="358524" y="2136571"/>
            <a:ext cx="2514600" cy="492443"/>
          </a:xfrm>
          <a:prstGeom prst="rect">
            <a:avLst/>
          </a:prstGeom>
        </p:spPr>
        <p:txBody>
          <a:bodyPr wrap="square" anchor="t" anchorCtr="0">
            <a:spAutoFit/>
          </a:bodyPr>
          <a:lstStyle>
            <a:lvl1pPr marL="0" indent="0">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761B3F-C9BD-58D0-1611-8B7910E399DB}"/>
              </a:ext>
            </a:extLst>
          </p:cNvPr>
          <p:cNvSpPr>
            <a:spLocks noGrp="1"/>
          </p:cNvSpPr>
          <p:nvPr>
            <p:ph sz="half" idx="2"/>
          </p:nvPr>
        </p:nvSpPr>
        <p:spPr>
          <a:xfrm>
            <a:off x="358524" y="2832467"/>
            <a:ext cx="2514600" cy="1536192"/>
          </a:xfrm>
          <a:prstGeom prst="rect">
            <a:avLst/>
          </a:prstGeom>
        </p:spPr>
        <p:txBody>
          <a:bodyPr wrap="square">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4356D6D3-F794-2D15-C509-A1DCF57FA7EB}"/>
              </a:ext>
            </a:extLst>
          </p:cNvPr>
          <p:cNvSpPr>
            <a:spLocks noGrp="1"/>
          </p:cNvSpPr>
          <p:nvPr>
            <p:ph type="body" idx="12"/>
          </p:nvPr>
        </p:nvSpPr>
        <p:spPr>
          <a:xfrm>
            <a:off x="9313862" y="2136571"/>
            <a:ext cx="2514600" cy="492443"/>
          </a:xfrm>
          <a:prstGeom prst="rect">
            <a:avLst/>
          </a:prstGeom>
        </p:spPr>
        <p:txBody>
          <a:bodyPr wrap="square" anchor="t" anchorCtr="0">
            <a:spAutoFit/>
          </a:bodyPr>
          <a:lstStyle>
            <a:lvl1pPr marL="0" indent="0">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a:extLst>
              <a:ext uri="{FF2B5EF4-FFF2-40B4-BE49-F238E27FC236}">
                <a16:creationId xmlns:a16="http://schemas.microsoft.com/office/drawing/2014/main" id="{ADF927A1-454B-ACE6-4FDF-D003AC770C92}"/>
              </a:ext>
            </a:extLst>
          </p:cNvPr>
          <p:cNvSpPr>
            <a:spLocks noGrp="1"/>
          </p:cNvSpPr>
          <p:nvPr>
            <p:ph sz="half" idx="13"/>
          </p:nvPr>
        </p:nvSpPr>
        <p:spPr>
          <a:xfrm>
            <a:off x="9313862" y="2832467"/>
            <a:ext cx="2514600" cy="1538883"/>
          </a:xfrm>
          <a:prstGeom prst="rect">
            <a:avLst/>
          </a:prstGeom>
        </p:spPr>
        <p:txBody>
          <a:bodyPr wrap="square">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C076A34B-8A94-9109-1698-2C9D5B57BAB0}"/>
              </a:ext>
            </a:extLst>
          </p:cNvPr>
          <p:cNvSpPr>
            <a:spLocks noGrp="1"/>
          </p:cNvSpPr>
          <p:nvPr>
            <p:ph type="body" idx="14"/>
          </p:nvPr>
        </p:nvSpPr>
        <p:spPr>
          <a:xfrm>
            <a:off x="3343637" y="2136571"/>
            <a:ext cx="2514600" cy="492443"/>
          </a:xfrm>
          <a:prstGeom prst="rect">
            <a:avLst/>
          </a:prstGeom>
        </p:spPr>
        <p:txBody>
          <a:bodyPr wrap="square" anchor="t" anchorCtr="0">
            <a:spAutoFit/>
          </a:bodyPr>
          <a:lstStyle>
            <a:lvl1pPr marL="0" indent="0">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3">
            <a:extLst>
              <a:ext uri="{FF2B5EF4-FFF2-40B4-BE49-F238E27FC236}">
                <a16:creationId xmlns:a16="http://schemas.microsoft.com/office/drawing/2014/main" id="{E5DA31FC-3C33-59C2-46E0-6EC87A24B571}"/>
              </a:ext>
            </a:extLst>
          </p:cNvPr>
          <p:cNvSpPr>
            <a:spLocks noGrp="1"/>
          </p:cNvSpPr>
          <p:nvPr>
            <p:ph sz="half" idx="15"/>
          </p:nvPr>
        </p:nvSpPr>
        <p:spPr>
          <a:xfrm>
            <a:off x="3343637" y="2832467"/>
            <a:ext cx="2514600" cy="1538883"/>
          </a:xfrm>
          <a:prstGeom prst="rect">
            <a:avLst/>
          </a:prstGeom>
        </p:spPr>
        <p:txBody>
          <a:bodyPr wrap="square">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2C8351CF-C267-E5DC-D96C-947B004B6997}"/>
              </a:ext>
            </a:extLst>
          </p:cNvPr>
          <p:cNvSpPr>
            <a:spLocks noGrp="1"/>
          </p:cNvSpPr>
          <p:nvPr>
            <p:ph type="body" idx="16"/>
          </p:nvPr>
        </p:nvSpPr>
        <p:spPr>
          <a:xfrm>
            <a:off x="6328750" y="2136571"/>
            <a:ext cx="2514600" cy="492443"/>
          </a:xfrm>
          <a:prstGeom prst="rect">
            <a:avLst/>
          </a:prstGeom>
        </p:spPr>
        <p:txBody>
          <a:bodyPr wrap="square" anchor="t" anchorCtr="0">
            <a:spAutoFit/>
          </a:bodyPr>
          <a:lstStyle>
            <a:lvl1pPr marL="0" indent="0">
              <a:buNone/>
              <a:defRPr sz="1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9FD7B36-D576-B611-6B8C-E9CF2F352FEE}"/>
              </a:ext>
            </a:extLst>
          </p:cNvPr>
          <p:cNvSpPr>
            <a:spLocks noGrp="1"/>
          </p:cNvSpPr>
          <p:nvPr>
            <p:ph sz="half" idx="17"/>
          </p:nvPr>
        </p:nvSpPr>
        <p:spPr>
          <a:xfrm>
            <a:off x="6328750" y="2832467"/>
            <a:ext cx="2514600" cy="1538883"/>
          </a:xfrm>
          <a:prstGeom prst="rect">
            <a:avLst/>
          </a:prstGeom>
        </p:spPr>
        <p:txBody>
          <a:bodyPr wrap="square">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589BAF7E-4A85-430C-CD95-B6BDEF8DD9D3}"/>
              </a:ext>
            </a:extLst>
          </p:cNvPr>
          <p:cNvCxnSpPr>
            <a:cxnSpLocks/>
          </p:cNvCxnSpPr>
          <p:nvPr userDrawn="1"/>
        </p:nvCxnSpPr>
        <p:spPr>
          <a:xfrm>
            <a:off x="364300" y="1243783"/>
            <a:ext cx="2508824"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DDD6599-C39C-1A80-998A-9E7067533548}"/>
              </a:ext>
            </a:extLst>
          </p:cNvPr>
          <p:cNvCxnSpPr>
            <a:cxnSpLocks/>
          </p:cNvCxnSpPr>
          <p:nvPr userDrawn="1"/>
        </p:nvCxnSpPr>
        <p:spPr>
          <a:xfrm>
            <a:off x="3349413" y="1243783"/>
            <a:ext cx="2508824"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B0A0C43-186D-AA6D-33E1-017B83D2233F}"/>
              </a:ext>
            </a:extLst>
          </p:cNvPr>
          <p:cNvCxnSpPr>
            <a:cxnSpLocks/>
          </p:cNvCxnSpPr>
          <p:nvPr userDrawn="1"/>
        </p:nvCxnSpPr>
        <p:spPr>
          <a:xfrm>
            <a:off x="6334526" y="1243783"/>
            <a:ext cx="2508824"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943BD98-E355-4B29-6906-C75F756344B6}"/>
              </a:ext>
            </a:extLst>
          </p:cNvPr>
          <p:cNvCxnSpPr>
            <a:cxnSpLocks/>
          </p:cNvCxnSpPr>
          <p:nvPr userDrawn="1"/>
        </p:nvCxnSpPr>
        <p:spPr>
          <a:xfrm>
            <a:off x="9319638" y="1243783"/>
            <a:ext cx="2508824"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EBCC81EF-BABB-A6C5-1D8B-2A9F981D26D8}"/>
              </a:ext>
            </a:extLst>
          </p:cNvPr>
          <p:cNvSpPr>
            <a:spLocks noGrp="1"/>
          </p:cNvSpPr>
          <p:nvPr>
            <p:ph type="ftr" sz="quarter" idx="18"/>
          </p:nvPr>
        </p:nvSpPr>
        <p:spPr/>
        <p:txBody>
          <a:bodyPr/>
          <a:lstStyle/>
          <a:p>
            <a:endParaRPr lang="en-US"/>
          </a:p>
        </p:txBody>
      </p:sp>
      <p:sp>
        <p:nvSpPr>
          <p:cNvPr id="22" name="Picture Placeholder 21">
            <a:extLst>
              <a:ext uri="{FF2B5EF4-FFF2-40B4-BE49-F238E27FC236}">
                <a16:creationId xmlns:a16="http://schemas.microsoft.com/office/drawing/2014/main" id="{F4662C97-8F2C-64B2-F026-ACD96847176B}"/>
              </a:ext>
            </a:extLst>
          </p:cNvPr>
          <p:cNvSpPr>
            <a:spLocks noGrp="1" noChangeAspect="1"/>
          </p:cNvSpPr>
          <p:nvPr>
            <p:ph type="pic" sz="quarter" idx="55"/>
          </p:nvPr>
        </p:nvSpPr>
        <p:spPr>
          <a:xfrm>
            <a:off x="358524" y="1429220"/>
            <a:ext cx="457200" cy="457200"/>
          </a:xfrm>
        </p:spPr>
        <p:txBody>
          <a:bodyPr wrap="square">
            <a:noAutofit/>
          </a:bodyPr>
          <a:lstStyle>
            <a:lvl1pPr>
              <a:defRPr sz="600"/>
            </a:lvl1pPr>
          </a:lstStyle>
          <a:p>
            <a:r>
              <a:rPr lang="en-US"/>
              <a:t>Click icon to add picture</a:t>
            </a:r>
          </a:p>
        </p:txBody>
      </p:sp>
      <p:sp>
        <p:nvSpPr>
          <p:cNvPr id="24" name="Picture Placeholder 21">
            <a:extLst>
              <a:ext uri="{FF2B5EF4-FFF2-40B4-BE49-F238E27FC236}">
                <a16:creationId xmlns:a16="http://schemas.microsoft.com/office/drawing/2014/main" id="{15A18B4E-15F7-EA00-C6CA-A246BCE804B6}"/>
              </a:ext>
            </a:extLst>
          </p:cNvPr>
          <p:cNvSpPr>
            <a:spLocks noGrp="1" noChangeAspect="1"/>
          </p:cNvSpPr>
          <p:nvPr>
            <p:ph type="pic" sz="quarter" idx="56"/>
          </p:nvPr>
        </p:nvSpPr>
        <p:spPr>
          <a:xfrm>
            <a:off x="3343637" y="1429220"/>
            <a:ext cx="457200" cy="457200"/>
          </a:xfrm>
        </p:spPr>
        <p:txBody>
          <a:bodyPr wrap="square">
            <a:noAutofit/>
          </a:bodyPr>
          <a:lstStyle>
            <a:lvl1pPr>
              <a:defRPr sz="600"/>
            </a:lvl1pPr>
          </a:lstStyle>
          <a:p>
            <a:r>
              <a:rPr lang="en-US"/>
              <a:t>Click icon to add picture</a:t>
            </a:r>
          </a:p>
        </p:txBody>
      </p:sp>
      <p:sp>
        <p:nvSpPr>
          <p:cNvPr id="25" name="Picture Placeholder 21">
            <a:extLst>
              <a:ext uri="{FF2B5EF4-FFF2-40B4-BE49-F238E27FC236}">
                <a16:creationId xmlns:a16="http://schemas.microsoft.com/office/drawing/2014/main" id="{63820E14-78A0-0B3A-8D48-E5DB901D8646}"/>
              </a:ext>
            </a:extLst>
          </p:cNvPr>
          <p:cNvSpPr>
            <a:spLocks noGrp="1" noChangeAspect="1"/>
          </p:cNvSpPr>
          <p:nvPr>
            <p:ph type="pic" sz="quarter" idx="57"/>
          </p:nvPr>
        </p:nvSpPr>
        <p:spPr>
          <a:xfrm>
            <a:off x="6328750" y="1429220"/>
            <a:ext cx="457200" cy="457200"/>
          </a:xfrm>
        </p:spPr>
        <p:txBody>
          <a:bodyPr wrap="square">
            <a:noAutofit/>
          </a:bodyPr>
          <a:lstStyle>
            <a:lvl1pPr>
              <a:defRPr sz="600"/>
            </a:lvl1pPr>
          </a:lstStyle>
          <a:p>
            <a:r>
              <a:rPr lang="en-US"/>
              <a:t>Click icon to add picture</a:t>
            </a:r>
          </a:p>
        </p:txBody>
      </p:sp>
      <p:sp>
        <p:nvSpPr>
          <p:cNvPr id="26" name="Picture Placeholder 21">
            <a:extLst>
              <a:ext uri="{FF2B5EF4-FFF2-40B4-BE49-F238E27FC236}">
                <a16:creationId xmlns:a16="http://schemas.microsoft.com/office/drawing/2014/main" id="{4DB234A8-087D-A43D-4509-0CBA12779075}"/>
              </a:ext>
            </a:extLst>
          </p:cNvPr>
          <p:cNvSpPr>
            <a:spLocks noGrp="1" noChangeAspect="1"/>
          </p:cNvSpPr>
          <p:nvPr>
            <p:ph type="pic" sz="quarter" idx="58"/>
          </p:nvPr>
        </p:nvSpPr>
        <p:spPr>
          <a:xfrm>
            <a:off x="9313862" y="1429220"/>
            <a:ext cx="457200" cy="457200"/>
          </a:xfrm>
        </p:spPr>
        <p:txBody>
          <a:bodyPr wrap="square">
            <a:noAutofit/>
          </a:bodyPr>
          <a:lstStyle>
            <a:lvl1pPr>
              <a:defRPr sz="600"/>
            </a:lvl1pPr>
          </a:lstStyle>
          <a:p>
            <a:r>
              <a:rPr lang="en-US"/>
              <a:t>Click icon to add picture</a:t>
            </a:r>
          </a:p>
        </p:txBody>
      </p:sp>
      <p:sp>
        <p:nvSpPr>
          <p:cNvPr id="12" name="Title Placeholder 1">
            <a:extLst>
              <a:ext uri="{FF2B5EF4-FFF2-40B4-BE49-F238E27FC236}">
                <a16:creationId xmlns:a16="http://schemas.microsoft.com/office/drawing/2014/main" id="{5F69E8ED-A9B1-E06E-DC86-3C02AB5ACD70}"/>
              </a:ext>
            </a:extLst>
          </p:cNvPr>
          <p:cNvSpPr>
            <a:spLocks noGrp="1"/>
          </p:cNvSpPr>
          <p:nvPr>
            <p:ph type="title"/>
          </p:nvPr>
        </p:nvSpPr>
        <p:spPr>
          <a:xfrm>
            <a:off x="360751" y="690349"/>
            <a:ext cx="11470125" cy="388183"/>
          </a:xfrm>
          <a:prstGeom prst="rect">
            <a:avLst/>
          </a:prstGeom>
        </p:spPr>
        <p:txBody>
          <a:bodyPr vert="horz" lIns="0" tIns="0" rIns="0" bIns="0" rtlCol="0" anchor="b" anchorCtr="0">
            <a:spAutoFit/>
          </a:bodyPr>
          <a:lstStyle/>
          <a:p>
            <a:r>
              <a:rPr lang="en-US" dirty="0"/>
              <a:t>Click to edit Master title style</a:t>
            </a:r>
          </a:p>
        </p:txBody>
      </p:sp>
    </p:spTree>
    <p:extLst>
      <p:ext uri="{BB962C8B-B14F-4D97-AF65-F5344CB8AC3E}">
        <p14:creationId xmlns:p14="http://schemas.microsoft.com/office/powerpoint/2010/main" val="3653791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Divider - Red">
    <p:bg>
      <p:bgPr>
        <a:solidFill>
          <a:srgbClr val="A3333B"/>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6C6953C-CF54-D0EB-D13D-7ADCC442CB60}"/>
              </a:ext>
            </a:extLst>
          </p:cNvPr>
          <p:cNvGraphicFramePr>
            <a:graphicFrameLocks noChangeAspect="1"/>
          </p:cNvGraphicFramePr>
          <p:nvPr userDrawn="1">
            <p:custDataLst>
              <p:tags r:id="rId1"/>
            </p:custDataLst>
            <p:extLst>
              <p:ext uri="{D42A27DB-BD31-4B8C-83A1-F6EECF244321}">
                <p14:modId xmlns:p14="http://schemas.microsoft.com/office/powerpoint/2010/main" val="9548827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7" name="think-cell data - do not delete" hidden="1">
                        <a:extLst>
                          <a:ext uri="{FF2B5EF4-FFF2-40B4-BE49-F238E27FC236}">
                            <a16:creationId xmlns:a16="http://schemas.microsoft.com/office/drawing/2014/main" id="{56C6953C-CF54-D0EB-D13D-7ADCC442CB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itle 1">
            <a:extLst>
              <a:ext uri="{FF2B5EF4-FFF2-40B4-BE49-F238E27FC236}">
                <a16:creationId xmlns:a16="http://schemas.microsoft.com/office/drawing/2014/main" id="{5756A1EE-6F7F-2700-1886-5A254A86C604}"/>
              </a:ext>
            </a:extLst>
          </p:cNvPr>
          <p:cNvSpPr>
            <a:spLocks noGrp="1"/>
          </p:cNvSpPr>
          <p:nvPr>
            <p:ph type="ctrTitle" hasCustomPrompt="1"/>
          </p:nvPr>
        </p:nvSpPr>
        <p:spPr>
          <a:xfrm>
            <a:off x="336165" y="3000232"/>
            <a:ext cx="7031736" cy="738664"/>
          </a:xfrm>
          <a:prstGeom prst="rect">
            <a:avLst/>
          </a:prstGeom>
        </p:spPr>
        <p:txBody>
          <a:bodyPr vert="horz" anchor="ctr" anchorCtr="0"/>
          <a:lstStyle>
            <a:lvl1pPr algn="l">
              <a:lnSpc>
                <a:spcPct val="100000"/>
              </a:lnSpc>
              <a:defRPr sz="4800">
                <a:solidFill>
                  <a:schemeClr val="bg1"/>
                </a:solidFill>
              </a:defRPr>
            </a:lvl1pPr>
          </a:lstStyle>
          <a:p>
            <a:r>
              <a:rPr lang="en-US"/>
              <a:t>Section name</a:t>
            </a:r>
          </a:p>
        </p:txBody>
      </p:sp>
      <p:sp>
        <p:nvSpPr>
          <p:cNvPr id="2" name="Slide Number Placeholder 5">
            <a:extLst>
              <a:ext uri="{FF2B5EF4-FFF2-40B4-BE49-F238E27FC236}">
                <a16:creationId xmlns:a16="http://schemas.microsoft.com/office/drawing/2014/main" id="{AC7408C9-F530-FCD6-6AE8-206FBD06EACC}"/>
              </a:ext>
            </a:extLst>
          </p:cNvPr>
          <p:cNvSpPr txBox="1">
            <a:spLocks/>
          </p:cNvSpPr>
          <p:nvPr userDrawn="1"/>
        </p:nvSpPr>
        <p:spPr>
          <a:xfrm>
            <a:off x="10902997" y="6385348"/>
            <a:ext cx="365497" cy="138499"/>
          </a:xfrm>
          <a:prstGeom prst="rect">
            <a:avLst/>
          </a:prstGeom>
        </p:spPr>
        <p:txBody>
          <a:bodyPr vert="horz" lIns="0" tIns="0" rIns="0" bIns="0" rtlCol="0" anchor="t" anchorCtr="0"/>
          <a:lstStyle>
            <a:defPPr>
              <a:defRPr lang="en-US"/>
            </a:defPPr>
            <a:lvl1pPr algn="r" rtl="0" fontAlgn="auto">
              <a:spcBef>
                <a:spcPts val="0"/>
              </a:spcBef>
              <a:spcAft>
                <a:spcPts val="0"/>
              </a:spcAft>
              <a:defRPr sz="800" kern="1200" smtClean="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A0742EFC-8BEC-49F9-9CC9-7EDCB5B63F76}" type="slidenum">
              <a:rPr lang="en-US" sz="900" b="0" smtClean="0">
                <a:solidFill>
                  <a:schemeClr val="bg1"/>
                </a:solidFill>
                <a:latin typeface="+mj-lt"/>
              </a:rPr>
              <a:pPr>
                <a:defRPr/>
              </a:pPr>
              <a:t>‹#›</a:t>
            </a:fld>
            <a:endParaRPr lang="en-US" sz="900" b="0">
              <a:solidFill>
                <a:schemeClr val="bg1"/>
              </a:solidFill>
              <a:latin typeface="+mj-lt"/>
            </a:endParaRPr>
          </a:p>
        </p:txBody>
      </p:sp>
      <p:sp>
        <p:nvSpPr>
          <p:cNvPr id="3" name="TextBox 2">
            <a:extLst>
              <a:ext uri="{FF2B5EF4-FFF2-40B4-BE49-F238E27FC236}">
                <a16:creationId xmlns:a16="http://schemas.microsoft.com/office/drawing/2014/main" id="{D69B62A4-B69B-BABA-6FD6-3A955DF5E1AC}"/>
              </a:ext>
            </a:extLst>
          </p:cNvPr>
          <p:cNvSpPr txBox="1"/>
          <p:nvPr userDrawn="1"/>
        </p:nvSpPr>
        <p:spPr>
          <a:xfrm>
            <a:off x="8869311" y="6386687"/>
            <a:ext cx="1971694" cy="138499"/>
          </a:xfrm>
          <a:prstGeom prst="rect">
            <a:avLst/>
          </a:prstGeom>
          <a:noFill/>
        </p:spPr>
        <p:txBody>
          <a:bodyPr wrap="none" lIns="0" tIns="0" rIns="0" bIns="0" rtlCol="0">
            <a:spAutoFit/>
          </a:bodyPr>
          <a:lstStyle/>
          <a:p>
            <a:pPr algn="r"/>
            <a:r>
              <a:rPr lang="en-US" sz="900">
                <a:solidFill>
                  <a:schemeClr val="bg1"/>
                </a:solidFill>
                <a:latin typeface="+mj-lt"/>
              </a:rPr>
              <a:t>Confidential. For internal use only.</a:t>
            </a:r>
          </a:p>
        </p:txBody>
      </p:sp>
      <p:pic>
        <p:nvPicPr>
          <p:cNvPr id="6" name="Graphic 5">
            <a:extLst>
              <a:ext uri="{FF2B5EF4-FFF2-40B4-BE49-F238E27FC236}">
                <a16:creationId xmlns:a16="http://schemas.microsoft.com/office/drawing/2014/main" id="{E14CD86F-8D31-C28C-E544-7806AA4F995B}"/>
              </a:ext>
            </a:extLst>
          </p:cNvPr>
          <p:cNvPicPr>
            <a:picLocks noGrp="1" noRot="1" noChangeAspect="1" noMove="1" noResize="1" noEditPoints="1" noAdjustHandles="1" noChangeArrowheads="1" noChangeShapeType="1" noCrop="1"/>
          </p:cNvPicPr>
          <p:nvPr userDrawn="1"/>
        </p:nvPicPr>
        <p:blipFill>
          <a:blip r:embed="rId5">
            <a:extLst>
              <a:ext uri="{96DAC541-7B7A-43D3-8B79-37D633B846F1}">
                <asvg:svgBlip xmlns:asvg="http://schemas.microsoft.com/office/drawing/2016/SVG/main" r:embed="rId6"/>
              </a:ext>
            </a:extLst>
          </a:blip>
          <a:stretch>
            <a:fillRect/>
          </a:stretch>
        </p:blipFill>
        <p:spPr>
          <a:xfrm>
            <a:off x="-14179" y="520995"/>
            <a:ext cx="11704739" cy="5514188"/>
          </a:xfrm>
          <a:prstGeom prst="rect">
            <a:avLst/>
          </a:prstGeom>
        </p:spPr>
      </p:pic>
    </p:spTree>
    <p:extLst>
      <p:ext uri="{BB962C8B-B14F-4D97-AF65-F5344CB8AC3E}">
        <p14:creationId xmlns:p14="http://schemas.microsoft.com/office/powerpoint/2010/main" val="271706717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Opt 2">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5F3D9174-7AA4-BB53-C02C-DC9F2F9FB602}"/>
              </a:ext>
            </a:extLst>
          </p:cNvPr>
          <p:cNvSpPr>
            <a:spLocks noGrp="1"/>
          </p:cNvSpPr>
          <p:nvPr>
            <p:ph type="body" idx="13" hasCustomPrompt="1"/>
          </p:nvPr>
        </p:nvSpPr>
        <p:spPr>
          <a:xfrm>
            <a:off x="357341" y="4672584"/>
            <a:ext cx="4480560" cy="184666"/>
          </a:xfrm>
          <a:prstGeom prst="rect">
            <a:avLst/>
          </a:prstGeom>
        </p:spPr>
        <p:txBody>
          <a:bodyPr wrap="square" anchor="t" anchorCtr="0">
            <a:spAutoFit/>
          </a:bodyPr>
          <a:lstStyle>
            <a:lvl1pPr marL="0" indent="0" algn="l">
              <a:spcBef>
                <a:spcPts val="0"/>
              </a:spcBef>
              <a:buNone/>
              <a:defRPr sz="1200" b="0" i="0" cap="all" baseline="0">
                <a:solidFill>
                  <a:schemeClr val="tx2"/>
                </a:solidFill>
                <a:latin typeface="+mj-lt"/>
                <a:cs typeface="Poppins Semi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a:t>Month day, year</a:t>
            </a:r>
          </a:p>
        </p:txBody>
      </p:sp>
      <p:sp>
        <p:nvSpPr>
          <p:cNvPr id="9" name="Text Placeholder 2">
            <a:extLst>
              <a:ext uri="{FF2B5EF4-FFF2-40B4-BE49-F238E27FC236}">
                <a16:creationId xmlns:a16="http://schemas.microsoft.com/office/drawing/2014/main" id="{3DDBD6DD-6A4C-EB9D-584C-1AA76A17A9E6}"/>
              </a:ext>
            </a:extLst>
          </p:cNvPr>
          <p:cNvSpPr>
            <a:spLocks noGrp="1"/>
          </p:cNvSpPr>
          <p:nvPr>
            <p:ph type="body" idx="14" hasCustomPrompt="1"/>
          </p:nvPr>
        </p:nvSpPr>
        <p:spPr>
          <a:xfrm>
            <a:off x="357341" y="4133088"/>
            <a:ext cx="4480560" cy="369332"/>
          </a:xfrm>
          <a:prstGeom prst="rect">
            <a:avLst/>
          </a:prstGeom>
        </p:spPr>
        <p:txBody>
          <a:bodyPr wrap="square" anchor="b" anchorCtr="0">
            <a:spAutoFit/>
          </a:bodyPr>
          <a:lstStyle>
            <a:lvl1pPr marL="0" indent="0" algn="l">
              <a:spcBef>
                <a:spcPts val="0"/>
              </a:spcBef>
              <a:buNone/>
              <a:defRPr sz="1200" b="0" i="0" cap="none" baseline="0">
                <a:solidFill>
                  <a:schemeClr val="tx2"/>
                </a:solidFill>
                <a:latin typeface="+mj-lt"/>
                <a:cs typeface="Poppins Semi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First/Last name</a:t>
            </a:r>
            <a:br>
              <a:rPr lang="en-US" dirty="0"/>
            </a:br>
            <a:r>
              <a:rPr lang="en-US" dirty="0"/>
              <a:t>Role</a:t>
            </a:r>
          </a:p>
        </p:txBody>
      </p:sp>
      <p:sp>
        <p:nvSpPr>
          <p:cNvPr id="15" name="Picture Placeholder 19">
            <a:extLst>
              <a:ext uri="{FF2B5EF4-FFF2-40B4-BE49-F238E27FC236}">
                <a16:creationId xmlns:a16="http://schemas.microsoft.com/office/drawing/2014/main" id="{FFEA2CDB-599F-8F24-F98D-D4E56DD17A80}"/>
              </a:ext>
            </a:extLst>
          </p:cNvPr>
          <p:cNvSpPr>
            <a:spLocks noGrp="1"/>
          </p:cNvSpPr>
          <p:nvPr>
            <p:ph type="pic" sz="quarter" idx="10" hasCustomPrompt="1"/>
          </p:nvPr>
        </p:nvSpPr>
        <p:spPr>
          <a:xfrm>
            <a:off x="4891197" y="2962656"/>
            <a:ext cx="6949440" cy="3602736"/>
          </a:xfrm>
          <a:prstGeom prst="roundRect">
            <a:avLst>
              <a:gd name="adj" fmla="val 27451"/>
            </a:avLst>
          </a:prstGeom>
          <a:ln>
            <a:noFill/>
          </a:ln>
        </p:spPr>
        <p:txBody>
          <a:bodyPr/>
          <a:lstStyle>
            <a:lvl1pPr marL="171450" indent="-171450">
              <a:buFont typeface="Arial" panose="020B0604020202020204" pitchFamily="34" charset="0"/>
              <a:buChar char="•"/>
              <a:defRPr/>
            </a:lvl1pPr>
          </a:lstStyle>
          <a:p>
            <a:r>
              <a:rPr lang="en-US"/>
              <a:t>Press the center icon to upload a picture / The picture will crop to the frame / Please ensure that the picture has a light top and left edge to allow for enough contrast with the title.</a:t>
            </a:r>
          </a:p>
        </p:txBody>
      </p:sp>
      <p:sp>
        <p:nvSpPr>
          <p:cNvPr id="2" name="Title 1">
            <a:extLst>
              <a:ext uri="{FF2B5EF4-FFF2-40B4-BE49-F238E27FC236}">
                <a16:creationId xmlns:a16="http://schemas.microsoft.com/office/drawing/2014/main" id="{F115DEA2-8A41-98FC-D70B-A6D8B4C58DB6}"/>
              </a:ext>
            </a:extLst>
          </p:cNvPr>
          <p:cNvSpPr>
            <a:spLocks noGrp="1"/>
          </p:cNvSpPr>
          <p:nvPr>
            <p:ph type="ctrTitle"/>
          </p:nvPr>
        </p:nvSpPr>
        <p:spPr>
          <a:xfrm>
            <a:off x="348010" y="382200"/>
            <a:ext cx="11480453" cy="2022092"/>
          </a:xfrm>
          <a:prstGeom prst="rect">
            <a:avLst/>
          </a:prstGeom>
        </p:spPr>
        <p:txBody>
          <a:bodyPr anchor="t" anchorCtr="0"/>
          <a:lstStyle>
            <a:lvl1pPr algn="l">
              <a:lnSpc>
                <a:spcPct val="90000"/>
              </a:lnSpc>
              <a:defRPr sz="7200"/>
            </a:lvl1pPr>
          </a:lstStyle>
          <a:p>
            <a:r>
              <a:rPr lang="en-US"/>
              <a:t>Click to edit Master title style</a:t>
            </a:r>
          </a:p>
        </p:txBody>
      </p:sp>
    </p:spTree>
    <p:extLst>
      <p:ext uri="{BB962C8B-B14F-4D97-AF65-F5344CB8AC3E}">
        <p14:creationId xmlns:p14="http://schemas.microsoft.com/office/powerpoint/2010/main" val="173458254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ubsection Slide - Re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E01C69F-D9C1-97CE-EC5D-7552A6CD5FAE}"/>
              </a:ext>
            </a:extLst>
          </p:cNvPr>
          <p:cNvGraphicFramePr>
            <a:graphicFrameLocks noChangeAspect="1"/>
          </p:cNvGraphicFramePr>
          <p:nvPr userDrawn="1">
            <p:custDataLst>
              <p:tags r:id="rId1"/>
            </p:custDataLst>
            <p:extLst>
              <p:ext uri="{D42A27DB-BD31-4B8C-83A1-F6EECF244321}">
                <p14:modId xmlns:p14="http://schemas.microsoft.com/office/powerpoint/2010/main" val="1010390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0E01C69F-D9C1-97CE-EC5D-7552A6CD5FA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Slide Number Placeholder 5">
            <a:extLst>
              <a:ext uri="{FF2B5EF4-FFF2-40B4-BE49-F238E27FC236}">
                <a16:creationId xmlns:a16="http://schemas.microsoft.com/office/drawing/2014/main" id="{A7E6F121-54BB-B51D-BBBE-EB6B961382C1}"/>
              </a:ext>
            </a:extLst>
          </p:cNvPr>
          <p:cNvSpPr txBox="1">
            <a:spLocks/>
          </p:cNvSpPr>
          <p:nvPr userDrawn="1"/>
        </p:nvSpPr>
        <p:spPr>
          <a:xfrm>
            <a:off x="10902997" y="6385348"/>
            <a:ext cx="365497" cy="138499"/>
          </a:xfrm>
          <a:prstGeom prst="rect">
            <a:avLst/>
          </a:prstGeom>
        </p:spPr>
        <p:txBody>
          <a:bodyPr vert="horz" lIns="0" tIns="0" rIns="0" bIns="0" rtlCol="0" anchor="t" anchorCtr="0"/>
          <a:lstStyle>
            <a:defPPr>
              <a:defRPr lang="en-US"/>
            </a:defPPr>
            <a:lvl1pPr algn="r" rtl="0" fontAlgn="auto">
              <a:spcBef>
                <a:spcPts val="0"/>
              </a:spcBef>
              <a:spcAft>
                <a:spcPts val="0"/>
              </a:spcAft>
              <a:defRPr sz="800" kern="1200" smtClean="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A0742EFC-8BEC-49F9-9CC9-7EDCB5B63F76}" type="slidenum">
              <a:rPr lang="en-US" sz="900" b="0" smtClean="0">
                <a:solidFill>
                  <a:schemeClr val="accent5"/>
                </a:solidFill>
                <a:latin typeface="+mj-lt"/>
              </a:rPr>
              <a:pPr>
                <a:defRPr/>
              </a:pPr>
              <a:t>‹#›</a:t>
            </a:fld>
            <a:endParaRPr lang="en-US" sz="900" b="0">
              <a:solidFill>
                <a:schemeClr val="accent5"/>
              </a:solidFill>
              <a:latin typeface="+mj-lt"/>
            </a:endParaRPr>
          </a:p>
        </p:txBody>
      </p:sp>
      <p:sp>
        <p:nvSpPr>
          <p:cNvPr id="6" name="TextBox 5">
            <a:extLst>
              <a:ext uri="{FF2B5EF4-FFF2-40B4-BE49-F238E27FC236}">
                <a16:creationId xmlns:a16="http://schemas.microsoft.com/office/drawing/2014/main" id="{1D7EF867-490E-CC8D-7416-073290280B2D}"/>
              </a:ext>
            </a:extLst>
          </p:cNvPr>
          <p:cNvSpPr txBox="1"/>
          <p:nvPr userDrawn="1"/>
        </p:nvSpPr>
        <p:spPr>
          <a:xfrm>
            <a:off x="8869311" y="6386687"/>
            <a:ext cx="1971694" cy="138499"/>
          </a:xfrm>
          <a:prstGeom prst="rect">
            <a:avLst/>
          </a:prstGeom>
          <a:noFill/>
        </p:spPr>
        <p:txBody>
          <a:bodyPr wrap="none" lIns="0" tIns="0" rIns="0" bIns="0" rtlCol="0">
            <a:spAutoFit/>
          </a:bodyPr>
          <a:lstStyle/>
          <a:p>
            <a:pPr algn="r"/>
            <a:r>
              <a:rPr lang="en-US" sz="900">
                <a:solidFill>
                  <a:schemeClr val="accent5"/>
                </a:solidFill>
                <a:latin typeface="+mj-lt"/>
              </a:rPr>
              <a:t>Confidential. For internal use only.</a:t>
            </a:r>
          </a:p>
        </p:txBody>
      </p:sp>
      <p:sp>
        <p:nvSpPr>
          <p:cNvPr id="8" name="Title 1">
            <a:extLst>
              <a:ext uri="{FF2B5EF4-FFF2-40B4-BE49-F238E27FC236}">
                <a16:creationId xmlns:a16="http://schemas.microsoft.com/office/drawing/2014/main" id="{7F30AAFD-7DE3-02BC-AE7F-5E4EF92B3417}"/>
              </a:ext>
            </a:extLst>
          </p:cNvPr>
          <p:cNvSpPr>
            <a:spLocks noGrp="1"/>
          </p:cNvSpPr>
          <p:nvPr>
            <p:ph type="ctrTitle" hasCustomPrompt="1"/>
          </p:nvPr>
        </p:nvSpPr>
        <p:spPr>
          <a:xfrm>
            <a:off x="336165" y="3000231"/>
            <a:ext cx="7031736" cy="738664"/>
          </a:xfrm>
          <a:prstGeom prst="rect">
            <a:avLst/>
          </a:prstGeom>
        </p:spPr>
        <p:txBody>
          <a:bodyPr vert="horz" anchor="ctr" anchorCtr="0"/>
          <a:lstStyle>
            <a:lvl1pPr algn="l">
              <a:lnSpc>
                <a:spcPct val="100000"/>
              </a:lnSpc>
              <a:defRPr sz="4800">
                <a:solidFill>
                  <a:schemeClr val="accent5"/>
                </a:solidFill>
              </a:defRPr>
            </a:lvl1pPr>
          </a:lstStyle>
          <a:p>
            <a:r>
              <a:rPr lang="en-US" dirty="0"/>
              <a:t>Section name</a:t>
            </a:r>
          </a:p>
        </p:txBody>
      </p:sp>
      <p:pic>
        <p:nvPicPr>
          <p:cNvPr id="2" name="Graphic 1">
            <a:extLst>
              <a:ext uri="{FF2B5EF4-FFF2-40B4-BE49-F238E27FC236}">
                <a16:creationId xmlns:a16="http://schemas.microsoft.com/office/drawing/2014/main" id="{00FF7E45-50FB-E916-14A8-1C3215D858F8}"/>
              </a:ext>
            </a:extLst>
          </p:cNvPr>
          <p:cNvPicPr>
            <a:picLocks noGrp="1" noRot="1" noChangeAspect="1" noMove="1" noResize="1" noEditPoints="1" noAdjustHandles="1" noChangeArrowheads="1" noChangeShapeType="1" noCrop="1"/>
          </p:cNvPicPr>
          <p:nvPr userDrawn="1"/>
        </p:nvPicPr>
        <p:blipFill>
          <a:blip r:embed="rId5">
            <a:extLst>
              <a:ext uri="{96DAC541-7B7A-43D3-8B79-37D633B846F1}">
                <asvg:svgBlip xmlns:asvg="http://schemas.microsoft.com/office/drawing/2016/SVG/main" r:embed="rId6"/>
              </a:ext>
            </a:extLst>
          </a:blip>
          <a:stretch>
            <a:fillRect/>
          </a:stretch>
        </p:blipFill>
        <p:spPr>
          <a:xfrm>
            <a:off x="-14179" y="520995"/>
            <a:ext cx="11704739" cy="5514188"/>
          </a:xfrm>
          <a:prstGeom prst="rect">
            <a:avLst/>
          </a:prstGeom>
        </p:spPr>
      </p:pic>
    </p:spTree>
    <p:extLst>
      <p:ext uri="{BB962C8B-B14F-4D97-AF65-F5344CB8AC3E}">
        <p14:creationId xmlns:p14="http://schemas.microsoft.com/office/powerpoint/2010/main" val="311858507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ivider -  Midnight Blue">
    <p:bg>
      <p:bgPr>
        <a:solidFill>
          <a:schemeClr val="accent3"/>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D45C9B6-F38D-58C4-B75D-27168A35753B}"/>
              </a:ext>
            </a:extLst>
          </p:cNvPr>
          <p:cNvGraphicFramePr>
            <a:graphicFrameLocks noChangeAspect="1"/>
          </p:cNvGraphicFramePr>
          <p:nvPr userDrawn="1">
            <p:custDataLst>
              <p:tags r:id="rId1"/>
            </p:custDataLst>
            <p:extLst>
              <p:ext uri="{D42A27DB-BD31-4B8C-83A1-F6EECF244321}">
                <p14:modId xmlns:p14="http://schemas.microsoft.com/office/powerpoint/2010/main" val="22878896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8" name="think-cell data - do not delete" hidden="1">
                        <a:extLst>
                          <a:ext uri="{FF2B5EF4-FFF2-40B4-BE49-F238E27FC236}">
                            <a16:creationId xmlns:a16="http://schemas.microsoft.com/office/drawing/2014/main" id="{DD45C9B6-F38D-58C4-B75D-27168A3575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5">
            <a:extLst>
              <a:ext uri="{FF2B5EF4-FFF2-40B4-BE49-F238E27FC236}">
                <a16:creationId xmlns:a16="http://schemas.microsoft.com/office/drawing/2014/main" id="{92FECB00-AC7C-C060-3DF3-2A6C33A35F46}"/>
              </a:ext>
            </a:extLst>
          </p:cNvPr>
          <p:cNvSpPr txBox="1">
            <a:spLocks/>
          </p:cNvSpPr>
          <p:nvPr userDrawn="1"/>
        </p:nvSpPr>
        <p:spPr>
          <a:xfrm>
            <a:off x="10902997" y="6385348"/>
            <a:ext cx="365497" cy="138499"/>
          </a:xfrm>
          <a:prstGeom prst="rect">
            <a:avLst/>
          </a:prstGeom>
        </p:spPr>
        <p:txBody>
          <a:bodyPr vert="horz" lIns="0" tIns="0" rIns="0" bIns="0" rtlCol="0" anchor="t" anchorCtr="0"/>
          <a:lstStyle>
            <a:defPPr>
              <a:defRPr lang="en-US"/>
            </a:defPPr>
            <a:lvl1pPr algn="r" rtl="0" fontAlgn="auto">
              <a:spcBef>
                <a:spcPts val="0"/>
              </a:spcBef>
              <a:spcAft>
                <a:spcPts val="0"/>
              </a:spcAft>
              <a:defRPr sz="800" kern="1200" smtClean="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A0742EFC-8BEC-49F9-9CC9-7EDCB5B63F76}" type="slidenum">
              <a:rPr lang="en-US" sz="900" b="0" smtClean="0">
                <a:solidFill>
                  <a:schemeClr val="bg1"/>
                </a:solidFill>
                <a:latin typeface="+mj-lt"/>
              </a:rPr>
              <a:pPr>
                <a:defRPr/>
              </a:pPr>
              <a:t>‹#›</a:t>
            </a:fld>
            <a:endParaRPr lang="en-US" sz="900" b="0">
              <a:solidFill>
                <a:schemeClr val="bg1"/>
              </a:solidFill>
              <a:latin typeface="+mj-lt"/>
            </a:endParaRPr>
          </a:p>
        </p:txBody>
      </p:sp>
      <p:sp>
        <p:nvSpPr>
          <p:cNvPr id="5" name="TextBox 4">
            <a:extLst>
              <a:ext uri="{FF2B5EF4-FFF2-40B4-BE49-F238E27FC236}">
                <a16:creationId xmlns:a16="http://schemas.microsoft.com/office/drawing/2014/main" id="{63B8BDDC-612D-5EC4-07A7-A46BE934CB39}"/>
              </a:ext>
            </a:extLst>
          </p:cNvPr>
          <p:cNvSpPr txBox="1"/>
          <p:nvPr userDrawn="1"/>
        </p:nvSpPr>
        <p:spPr>
          <a:xfrm>
            <a:off x="8869311" y="6386687"/>
            <a:ext cx="1971694" cy="138499"/>
          </a:xfrm>
          <a:prstGeom prst="rect">
            <a:avLst/>
          </a:prstGeom>
          <a:noFill/>
        </p:spPr>
        <p:txBody>
          <a:bodyPr wrap="none" lIns="0" tIns="0" rIns="0" bIns="0" rtlCol="0">
            <a:spAutoFit/>
          </a:bodyPr>
          <a:lstStyle/>
          <a:p>
            <a:pPr algn="r"/>
            <a:r>
              <a:rPr lang="en-US" sz="900">
                <a:solidFill>
                  <a:schemeClr val="bg1"/>
                </a:solidFill>
                <a:latin typeface="+mj-lt"/>
              </a:rPr>
              <a:t>Confidential. For internal use only.</a:t>
            </a:r>
          </a:p>
        </p:txBody>
      </p:sp>
      <p:sp>
        <p:nvSpPr>
          <p:cNvPr id="7" name="Title 1">
            <a:extLst>
              <a:ext uri="{FF2B5EF4-FFF2-40B4-BE49-F238E27FC236}">
                <a16:creationId xmlns:a16="http://schemas.microsoft.com/office/drawing/2014/main" id="{45628D6B-2CFA-AB61-B2EA-B2E2FA697945}"/>
              </a:ext>
            </a:extLst>
          </p:cNvPr>
          <p:cNvSpPr>
            <a:spLocks noGrp="1"/>
          </p:cNvSpPr>
          <p:nvPr>
            <p:ph type="ctrTitle" hasCustomPrompt="1"/>
          </p:nvPr>
        </p:nvSpPr>
        <p:spPr>
          <a:xfrm>
            <a:off x="336165" y="3000231"/>
            <a:ext cx="7031736" cy="738664"/>
          </a:xfrm>
          <a:prstGeom prst="rect">
            <a:avLst/>
          </a:prstGeom>
        </p:spPr>
        <p:txBody>
          <a:bodyPr vert="horz" anchor="ctr" anchorCtr="0"/>
          <a:lstStyle>
            <a:lvl1pPr algn="l">
              <a:lnSpc>
                <a:spcPct val="100000"/>
              </a:lnSpc>
              <a:defRPr sz="4800">
                <a:solidFill>
                  <a:schemeClr val="bg1"/>
                </a:solidFill>
              </a:defRPr>
            </a:lvl1pPr>
          </a:lstStyle>
          <a:p>
            <a:r>
              <a:rPr lang="en-US" dirty="0"/>
              <a:t>Section name</a:t>
            </a:r>
          </a:p>
        </p:txBody>
      </p:sp>
      <p:pic>
        <p:nvPicPr>
          <p:cNvPr id="2" name="Graphic 1">
            <a:extLst>
              <a:ext uri="{FF2B5EF4-FFF2-40B4-BE49-F238E27FC236}">
                <a16:creationId xmlns:a16="http://schemas.microsoft.com/office/drawing/2014/main" id="{1C3B1EEF-84CF-6ED1-F52B-DD57093318C5}"/>
              </a:ext>
            </a:extLst>
          </p:cNvPr>
          <p:cNvPicPr>
            <a:picLocks noGrp="1" noRot="1" noChangeAspect="1" noMove="1" noResize="1" noEditPoints="1" noAdjustHandles="1" noChangeArrowheads="1" noChangeShapeType="1" noCrop="1"/>
          </p:cNvPicPr>
          <p:nvPr userDrawn="1"/>
        </p:nvPicPr>
        <p:blipFill>
          <a:blip r:embed="rId5">
            <a:extLst>
              <a:ext uri="{96DAC541-7B7A-43D3-8B79-37D633B846F1}">
                <asvg:svgBlip xmlns:asvg="http://schemas.microsoft.com/office/drawing/2016/SVG/main" r:embed="rId6"/>
              </a:ext>
            </a:extLst>
          </a:blip>
          <a:stretch>
            <a:fillRect/>
          </a:stretch>
        </p:blipFill>
        <p:spPr>
          <a:xfrm>
            <a:off x="-14179" y="520995"/>
            <a:ext cx="11704739" cy="5514188"/>
          </a:xfrm>
          <a:prstGeom prst="rect">
            <a:avLst/>
          </a:prstGeom>
        </p:spPr>
      </p:pic>
    </p:spTree>
    <p:extLst>
      <p:ext uri="{BB962C8B-B14F-4D97-AF65-F5344CB8AC3E}">
        <p14:creationId xmlns:p14="http://schemas.microsoft.com/office/powerpoint/2010/main" val="97427390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ubsection Slide - Midnight Blue">
    <p:bg>
      <p:bgPr>
        <a:solidFill>
          <a:schemeClr val="accent3">
            <a:alpha val="21000"/>
          </a:schemeClr>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16F3D77-AB47-48B7-AF9B-C88A75372CF9}"/>
              </a:ext>
            </a:extLst>
          </p:cNvPr>
          <p:cNvGraphicFramePr>
            <a:graphicFrameLocks noChangeAspect="1"/>
          </p:cNvGraphicFramePr>
          <p:nvPr userDrawn="1">
            <p:custDataLst>
              <p:tags r:id="rId1"/>
            </p:custDataLst>
            <p:extLst>
              <p:ext uri="{D42A27DB-BD31-4B8C-83A1-F6EECF244321}">
                <p14:modId xmlns:p14="http://schemas.microsoft.com/office/powerpoint/2010/main" val="9020524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8" name="think-cell data - do not delete" hidden="1">
                        <a:extLst>
                          <a:ext uri="{FF2B5EF4-FFF2-40B4-BE49-F238E27FC236}">
                            <a16:creationId xmlns:a16="http://schemas.microsoft.com/office/drawing/2014/main" id="{F16F3D77-AB47-48B7-AF9B-C88A75372CF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5">
            <a:extLst>
              <a:ext uri="{FF2B5EF4-FFF2-40B4-BE49-F238E27FC236}">
                <a16:creationId xmlns:a16="http://schemas.microsoft.com/office/drawing/2014/main" id="{CF3A46A4-C5CE-E391-2E95-3891B466474D}"/>
              </a:ext>
            </a:extLst>
          </p:cNvPr>
          <p:cNvSpPr txBox="1">
            <a:spLocks/>
          </p:cNvSpPr>
          <p:nvPr userDrawn="1"/>
        </p:nvSpPr>
        <p:spPr>
          <a:xfrm>
            <a:off x="10902997" y="6385348"/>
            <a:ext cx="365497" cy="138499"/>
          </a:xfrm>
          <a:prstGeom prst="rect">
            <a:avLst/>
          </a:prstGeom>
        </p:spPr>
        <p:txBody>
          <a:bodyPr vert="horz" lIns="0" tIns="0" rIns="0" bIns="0" rtlCol="0" anchor="t" anchorCtr="0"/>
          <a:lstStyle>
            <a:defPPr>
              <a:defRPr lang="en-US"/>
            </a:defPPr>
            <a:lvl1pPr algn="r" rtl="0" fontAlgn="auto">
              <a:spcBef>
                <a:spcPts val="0"/>
              </a:spcBef>
              <a:spcAft>
                <a:spcPts val="0"/>
              </a:spcAft>
              <a:defRPr sz="800" kern="1200" smtClean="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A0742EFC-8BEC-49F9-9CC9-7EDCB5B63F76}" type="slidenum">
              <a:rPr lang="en-US" sz="900" b="0" smtClean="0">
                <a:solidFill>
                  <a:schemeClr val="tx2"/>
                </a:solidFill>
                <a:latin typeface="+mj-lt"/>
              </a:rPr>
              <a:pPr>
                <a:defRPr/>
              </a:pPr>
              <a:t>‹#›</a:t>
            </a:fld>
            <a:endParaRPr lang="en-US" sz="900" b="0">
              <a:solidFill>
                <a:schemeClr val="tx2"/>
              </a:solidFill>
              <a:latin typeface="+mj-lt"/>
            </a:endParaRPr>
          </a:p>
        </p:txBody>
      </p:sp>
      <p:sp>
        <p:nvSpPr>
          <p:cNvPr id="5" name="TextBox 4">
            <a:extLst>
              <a:ext uri="{FF2B5EF4-FFF2-40B4-BE49-F238E27FC236}">
                <a16:creationId xmlns:a16="http://schemas.microsoft.com/office/drawing/2014/main" id="{86C854D5-BA19-4AE8-3CF3-55D266ABC584}"/>
              </a:ext>
            </a:extLst>
          </p:cNvPr>
          <p:cNvSpPr txBox="1"/>
          <p:nvPr userDrawn="1"/>
        </p:nvSpPr>
        <p:spPr>
          <a:xfrm>
            <a:off x="8869311" y="6386687"/>
            <a:ext cx="1971694" cy="138499"/>
          </a:xfrm>
          <a:prstGeom prst="rect">
            <a:avLst/>
          </a:prstGeom>
          <a:noFill/>
        </p:spPr>
        <p:txBody>
          <a:bodyPr wrap="none" lIns="0" tIns="0" rIns="0" bIns="0" rtlCol="0">
            <a:spAutoFit/>
          </a:bodyPr>
          <a:lstStyle/>
          <a:p>
            <a:pPr algn="r"/>
            <a:r>
              <a:rPr lang="en-US" sz="900">
                <a:solidFill>
                  <a:schemeClr val="tx2"/>
                </a:solidFill>
                <a:latin typeface="+mj-lt"/>
              </a:rPr>
              <a:t>Confidential. For internal use only.</a:t>
            </a:r>
          </a:p>
        </p:txBody>
      </p:sp>
      <p:sp>
        <p:nvSpPr>
          <p:cNvPr id="4" name="Title 1">
            <a:extLst>
              <a:ext uri="{FF2B5EF4-FFF2-40B4-BE49-F238E27FC236}">
                <a16:creationId xmlns:a16="http://schemas.microsoft.com/office/drawing/2014/main" id="{D6B955C1-69D5-A4BC-61A2-B0653E79618B}"/>
              </a:ext>
            </a:extLst>
          </p:cNvPr>
          <p:cNvSpPr>
            <a:spLocks noGrp="1"/>
          </p:cNvSpPr>
          <p:nvPr>
            <p:ph type="ctrTitle" hasCustomPrompt="1"/>
          </p:nvPr>
        </p:nvSpPr>
        <p:spPr>
          <a:xfrm>
            <a:off x="336165" y="3000231"/>
            <a:ext cx="7031736" cy="738664"/>
          </a:xfrm>
          <a:prstGeom prst="rect">
            <a:avLst/>
          </a:prstGeom>
        </p:spPr>
        <p:txBody>
          <a:bodyPr vert="horz" anchor="ctr" anchorCtr="0"/>
          <a:lstStyle>
            <a:lvl1pPr algn="l">
              <a:lnSpc>
                <a:spcPct val="100000"/>
              </a:lnSpc>
              <a:defRPr sz="4800">
                <a:solidFill>
                  <a:schemeClr val="accent3"/>
                </a:solidFill>
              </a:defRPr>
            </a:lvl1pPr>
          </a:lstStyle>
          <a:p>
            <a:r>
              <a:rPr lang="en-US"/>
              <a:t>Section name</a:t>
            </a:r>
          </a:p>
        </p:txBody>
      </p:sp>
      <p:pic>
        <p:nvPicPr>
          <p:cNvPr id="2" name="Graphic 1">
            <a:extLst>
              <a:ext uri="{FF2B5EF4-FFF2-40B4-BE49-F238E27FC236}">
                <a16:creationId xmlns:a16="http://schemas.microsoft.com/office/drawing/2014/main" id="{15E5FF0A-3C22-1A27-68E6-983832B8685C}"/>
              </a:ext>
            </a:extLst>
          </p:cNvPr>
          <p:cNvPicPr>
            <a:picLocks noGrp="1" noRot="1" noChangeAspect="1" noMove="1" noResize="1" noEditPoints="1" noAdjustHandles="1" noChangeArrowheads="1" noChangeShapeType="1" noCrop="1"/>
          </p:cNvPicPr>
          <p:nvPr userDrawn="1"/>
        </p:nvPicPr>
        <p:blipFill>
          <a:blip r:embed="rId5">
            <a:extLst>
              <a:ext uri="{96DAC541-7B7A-43D3-8B79-37D633B846F1}">
                <asvg:svgBlip xmlns:asvg="http://schemas.microsoft.com/office/drawing/2016/SVG/main" r:embed="rId6"/>
              </a:ext>
            </a:extLst>
          </a:blip>
          <a:stretch>
            <a:fillRect/>
          </a:stretch>
        </p:blipFill>
        <p:spPr>
          <a:xfrm>
            <a:off x="-14179" y="520995"/>
            <a:ext cx="11704739" cy="5514188"/>
          </a:xfrm>
          <a:prstGeom prst="rect">
            <a:avLst/>
          </a:prstGeom>
        </p:spPr>
      </p:pic>
    </p:spTree>
    <p:extLst>
      <p:ext uri="{BB962C8B-B14F-4D97-AF65-F5344CB8AC3E}">
        <p14:creationId xmlns:p14="http://schemas.microsoft.com/office/powerpoint/2010/main" val="395517338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Divider - Dark Blue">
    <p:bg>
      <p:bgPr>
        <a:solidFill>
          <a:srgbClr val="003A70"/>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50BBEFBA-2487-9E0D-B530-ADDC7C88AF27}"/>
              </a:ext>
            </a:extLst>
          </p:cNvPr>
          <p:cNvGraphicFramePr>
            <a:graphicFrameLocks noChangeAspect="1"/>
          </p:cNvGraphicFramePr>
          <p:nvPr userDrawn="1">
            <p:custDataLst>
              <p:tags r:id="rId1"/>
            </p:custDataLst>
            <p:extLst>
              <p:ext uri="{D42A27DB-BD31-4B8C-83A1-F6EECF244321}">
                <p14:modId xmlns:p14="http://schemas.microsoft.com/office/powerpoint/2010/main" val="35361058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8" name="think-cell data - do not delete" hidden="1">
                        <a:extLst>
                          <a:ext uri="{FF2B5EF4-FFF2-40B4-BE49-F238E27FC236}">
                            <a16:creationId xmlns:a16="http://schemas.microsoft.com/office/drawing/2014/main" id="{50BBEFBA-2487-9E0D-B530-ADDC7C88AF2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5">
            <a:extLst>
              <a:ext uri="{FF2B5EF4-FFF2-40B4-BE49-F238E27FC236}">
                <a16:creationId xmlns:a16="http://schemas.microsoft.com/office/drawing/2014/main" id="{8DF0027C-FD14-0E29-D20C-56E08A5F0BAB}"/>
              </a:ext>
            </a:extLst>
          </p:cNvPr>
          <p:cNvSpPr txBox="1">
            <a:spLocks/>
          </p:cNvSpPr>
          <p:nvPr userDrawn="1"/>
        </p:nvSpPr>
        <p:spPr>
          <a:xfrm>
            <a:off x="10902997" y="6385348"/>
            <a:ext cx="365497" cy="138499"/>
          </a:xfrm>
          <a:prstGeom prst="rect">
            <a:avLst/>
          </a:prstGeom>
        </p:spPr>
        <p:txBody>
          <a:bodyPr vert="horz" lIns="0" tIns="0" rIns="0" bIns="0" rtlCol="0" anchor="t" anchorCtr="0"/>
          <a:lstStyle>
            <a:defPPr>
              <a:defRPr lang="en-US"/>
            </a:defPPr>
            <a:lvl1pPr algn="r" rtl="0" fontAlgn="auto">
              <a:spcBef>
                <a:spcPts val="0"/>
              </a:spcBef>
              <a:spcAft>
                <a:spcPts val="0"/>
              </a:spcAft>
              <a:defRPr sz="800" kern="1200" smtClean="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A0742EFC-8BEC-49F9-9CC9-7EDCB5B63F76}" type="slidenum">
              <a:rPr lang="en-US" sz="900" b="0" smtClean="0">
                <a:solidFill>
                  <a:schemeClr val="bg1"/>
                </a:solidFill>
                <a:latin typeface="+mj-lt"/>
              </a:rPr>
              <a:pPr>
                <a:defRPr/>
              </a:pPr>
              <a:t>‹#›</a:t>
            </a:fld>
            <a:endParaRPr lang="en-US" sz="900" b="0">
              <a:solidFill>
                <a:schemeClr val="bg1"/>
              </a:solidFill>
              <a:latin typeface="+mj-lt"/>
            </a:endParaRPr>
          </a:p>
        </p:txBody>
      </p:sp>
      <p:sp>
        <p:nvSpPr>
          <p:cNvPr id="6" name="TextBox 5">
            <a:extLst>
              <a:ext uri="{FF2B5EF4-FFF2-40B4-BE49-F238E27FC236}">
                <a16:creationId xmlns:a16="http://schemas.microsoft.com/office/drawing/2014/main" id="{A7B52049-7238-9405-ABBF-06388AFC0CF4}"/>
              </a:ext>
            </a:extLst>
          </p:cNvPr>
          <p:cNvSpPr txBox="1"/>
          <p:nvPr userDrawn="1"/>
        </p:nvSpPr>
        <p:spPr>
          <a:xfrm>
            <a:off x="8869311" y="6386687"/>
            <a:ext cx="1971694" cy="138499"/>
          </a:xfrm>
          <a:prstGeom prst="rect">
            <a:avLst/>
          </a:prstGeom>
          <a:noFill/>
        </p:spPr>
        <p:txBody>
          <a:bodyPr wrap="none" lIns="0" tIns="0" rIns="0" bIns="0" rtlCol="0">
            <a:spAutoFit/>
          </a:bodyPr>
          <a:lstStyle/>
          <a:p>
            <a:pPr algn="r"/>
            <a:r>
              <a:rPr lang="en-US" sz="900">
                <a:solidFill>
                  <a:schemeClr val="bg1"/>
                </a:solidFill>
                <a:latin typeface="+mj-lt"/>
              </a:rPr>
              <a:t>Confidential. For internal use only.</a:t>
            </a:r>
          </a:p>
        </p:txBody>
      </p:sp>
      <p:sp>
        <p:nvSpPr>
          <p:cNvPr id="2" name="Title 1">
            <a:extLst>
              <a:ext uri="{FF2B5EF4-FFF2-40B4-BE49-F238E27FC236}">
                <a16:creationId xmlns:a16="http://schemas.microsoft.com/office/drawing/2014/main" id="{69CDB6B9-50A4-BC13-6571-6DC019EBF14F}"/>
              </a:ext>
            </a:extLst>
          </p:cNvPr>
          <p:cNvSpPr>
            <a:spLocks noGrp="1"/>
          </p:cNvSpPr>
          <p:nvPr>
            <p:ph type="ctrTitle" hasCustomPrompt="1"/>
          </p:nvPr>
        </p:nvSpPr>
        <p:spPr>
          <a:xfrm>
            <a:off x="336165" y="3000231"/>
            <a:ext cx="7031736" cy="738664"/>
          </a:xfrm>
          <a:prstGeom prst="rect">
            <a:avLst/>
          </a:prstGeom>
        </p:spPr>
        <p:txBody>
          <a:bodyPr vert="horz" anchor="ctr" anchorCtr="0"/>
          <a:lstStyle>
            <a:lvl1pPr algn="l">
              <a:lnSpc>
                <a:spcPct val="100000"/>
              </a:lnSpc>
              <a:defRPr sz="4800">
                <a:solidFill>
                  <a:schemeClr val="bg1"/>
                </a:solidFill>
              </a:defRPr>
            </a:lvl1pPr>
          </a:lstStyle>
          <a:p>
            <a:r>
              <a:rPr lang="en-US"/>
              <a:t>Section name</a:t>
            </a:r>
          </a:p>
        </p:txBody>
      </p:sp>
      <p:pic>
        <p:nvPicPr>
          <p:cNvPr id="4" name="Graphic 3">
            <a:extLst>
              <a:ext uri="{FF2B5EF4-FFF2-40B4-BE49-F238E27FC236}">
                <a16:creationId xmlns:a16="http://schemas.microsoft.com/office/drawing/2014/main" id="{3F048AD1-D567-0C50-78B4-18089990D66E}"/>
              </a:ext>
            </a:extLst>
          </p:cNvPr>
          <p:cNvPicPr>
            <a:picLocks noGrp="1" noRot="1" noChangeAspect="1" noMove="1" noResize="1" noEditPoints="1" noAdjustHandles="1" noChangeArrowheads="1" noChangeShapeType="1" noCrop="1"/>
          </p:cNvPicPr>
          <p:nvPr userDrawn="1"/>
        </p:nvPicPr>
        <p:blipFill>
          <a:blip r:embed="rId5">
            <a:extLst>
              <a:ext uri="{96DAC541-7B7A-43D3-8B79-37D633B846F1}">
                <asvg:svgBlip xmlns:asvg="http://schemas.microsoft.com/office/drawing/2016/SVG/main" r:embed="rId6"/>
              </a:ext>
            </a:extLst>
          </a:blip>
          <a:stretch>
            <a:fillRect/>
          </a:stretch>
        </p:blipFill>
        <p:spPr>
          <a:xfrm>
            <a:off x="-14179" y="520995"/>
            <a:ext cx="11704739" cy="5514188"/>
          </a:xfrm>
          <a:prstGeom prst="rect">
            <a:avLst/>
          </a:prstGeom>
        </p:spPr>
      </p:pic>
    </p:spTree>
    <p:extLst>
      <p:ext uri="{BB962C8B-B14F-4D97-AF65-F5344CB8AC3E}">
        <p14:creationId xmlns:p14="http://schemas.microsoft.com/office/powerpoint/2010/main" val="1848188821"/>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ubsection Slide - Dark Blue">
    <p:bg>
      <p:bgPr>
        <a:solidFill>
          <a:srgbClr val="C9D8E3"/>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78EFF408-FC49-538B-00C1-7B903B9902F3}"/>
              </a:ext>
            </a:extLst>
          </p:cNvPr>
          <p:cNvGraphicFramePr>
            <a:graphicFrameLocks noChangeAspect="1"/>
          </p:cNvGraphicFramePr>
          <p:nvPr userDrawn="1">
            <p:custDataLst>
              <p:tags r:id="rId1"/>
            </p:custDataLst>
            <p:extLst>
              <p:ext uri="{D42A27DB-BD31-4B8C-83A1-F6EECF244321}">
                <p14:modId xmlns:p14="http://schemas.microsoft.com/office/powerpoint/2010/main" val="2138708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8" name="think-cell data - do not delete" hidden="1">
                        <a:extLst>
                          <a:ext uri="{FF2B5EF4-FFF2-40B4-BE49-F238E27FC236}">
                            <a16:creationId xmlns:a16="http://schemas.microsoft.com/office/drawing/2014/main" id="{78EFF408-FC49-538B-00C1-7B903B9902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5">
            <a:extLst>
              <a:ext uri="{FF2B5EF4-FFF2-40B4-BE49-F238E27FC236}">
                <a16:creationId xmlns:a16="http://schemas.microsoft.com/office/drawing/2014/main" id="{8DF0027C-FD14-0E29-D20C-56E08A5F0BAB}"/>
              </a:ext>
            </a:extLst>
          </p:cNvPr>
          <p:cNvSpPr txBox="1">
            <a:spLocks/>
          </p:cNvSpPr>
          <p:nvPr userDrawn="1"/>
        </p:nvSpPr>
        <p:spPr>
          <a:xfrm>
            <a:off x="10902997" y="6385348"/>
            <a:ext cx="365497" cy="138499"/>
          </a:xfrm>
          <a:prstGeom prst="rect">
            <a:avLst/>
          </a:prstGeom>
        </p:spPr>
        <p:txBody>
          <a:bodyPr vert="horz" lIns="0" tIns="0" rIns="0" bIns="0" rtlCol="0" anchor="t" anchorCtr="0"/>
          <a:lstStyle>
            <a:defPPr>
              <a:defRPr lang="en-US"/>
            </a:defPPr>
            <a:lvl1pPr algn="r" rtl="0" fontAlgn="auto">
              <a:spcBef>
                <a:spcPts val="0"/>
              </a:spcBef>
              <a:spcAft>
                <a:spcPts val="0"/>
              </a:spcAft>
              <a:defRPr sz="800" kern="1200" smtClean="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A0742EFC-8BEC-49F9-9CC9-7EDCB5B63F76}" type="slidenum">
              <a:rPr lang="en-US" sz="900" b="0" smtClean="0">
                <a:solidFill>
                  <a:schemeClr val="tx2"/>
                </a:solidFill>
                <a:latin typeface="+mj-lt"/>
              </a:rPr>
              <a:pPr>
                <a:defRPr/>
              </a:pPr>
              <a:t>‹#›</a:t>
            </a:fld>
            <a:endParaRPr lang="en-US" sz="900" b="0">
              <a:solidFill>
                <a:schemeClr val="tx2"/>
              </a:solidFill>
              <a:latin typeface="+mj-lt"/>
            </a:endParaRPr>
          </a:p>
        </p:txBody>
      </p:sp>
      <p:sp>
        <p:nvSpPr>
          <p:cNvPr id="6" name="TextBox 5">
            <a:extLst>
              <a:ext uri="{FF2B5EF4-FFF2-40B4-BE49-F238E27FC236}">
                <a16:creationId xmlns:a16="http://schemas.microsoft.com/office/drawing/2014/main" id="{A7B52049-7238-9405-ABBF-06388AFC0CF4}"/>
              </a:ext>
            </a:extLst>
          </p:cNvPr>
          <p:cNvSpPr txBox="1"/>
          <p:nvPr userDrawn="1"/>
        </p:nvSpPr>
        <p:spPr>
          <a:xfrm>
            <a:off x="8869311" y="6386687"/>
            <a:ext cx="1971694" cy="138499"/>
          </a:xfrm>
          <a:prstGeom prst="rect">
            <a:avLst/>
          </a:prstGeom>
          <a:noFill/>
        </p:spPr>
        <p:txBody>
          <a:bodyPr wrap="none" lIns="0" tIns="0" rIns="0" bIns="0" rtlCol="0">
            <a:spAutoFit/>
          </a:bodyPr>
          <a:lstStyle/>
          <a:p>
            <a:pPr algn="r"/>
            <a:r>
              <a:rPr lang="en-US" sz="900">
                <a:solidFill>
                  <a:schemeClr val="tx2"/>
                </a:solidFill>
                <a:latin typeface="+mj-lt"/>
              </a:rPr>
              <a:t>Confidential. For internal use only.</a:t>
            </a:r>
          </a:p>
        </p:txBody>
      </p:sp>
      <p:sp>
        <p:nvSpPr>
          <p:cNvPr id="2" name="Title 1">
            <a:extLst>
              <a:ext uri="{FF2B5EF4-FFF2-40B4-BE49-F238E27FC236}">
                <a16:creationId xmlns:a16="http://schemas.microsoft.com/office/drawing/2014/main" id="{69CDB6B9-50A4-BC13-6571-6DC019EBF14F}"/>
              </a:ext>
            </a:extLst>
          </p:cNvPr>
          <p:cNvSpPr>
            <a:spLocks noGrp="1"/>
          </p:cNvSpPr>
          <p:nvPr>
            <p:ph type="ctrTitle" hasCustomPrompt="1"/>
          </p:nvPr>
        </p:nvSpPr>
        <p:spPr>
          <a:xfrm>
            <a:off x="336165" y="3000231"/>
            <a:ext cx="7031736" cy="738664"/>
          </a:xfrm>
          <a:prstGeom prst="rect">
            <a:avLst/>
          </a:prstGeom>
        </p:spPr>
        <p:txBody>
          <a:bodyPr vert="horz" anchor="ctr" anchorCtr="0"/>
          <a:lstStyle>
            <a:lvl1pPr algn="l">
              <a:lnSpc>
                <a:spcPct val="100000"/>
              </a:lnSpc>
              <a:defRPr sz="4800">
                <a:solidFill>
                  <a:schemeClr val="tx2"/>
                </a:solidFill>
              </a:defRPr>
            </a:lvl1pPr>
          </a:lstStyle>
          <a:p>
            <a:r>
              <a:rPr lang="en-US" dirty="0"/>
              <a:t>Section name</a:t>
            </a:r>
          </a:p>
        </p:txBody>
      </p:sp>
      <p:pic>
        <p:nvPicPr>
          <p:cNvPr id="5" name="Graphic 4">
            <a:extLst>
              <a:ext uri="{FF2B5EF4-FFF2-40B4-BE49-F238E27FC236}">
                <a16:creationId xmlns:a16="http://schemas.microsoft.com/office/drawing/2014/main" id="{7564A73F-CC43-F4B4-DA0A-80D29A8FF5EE}"/>
              </a:ext>
            </a:extLst>
          </p:cNvPr>
          <p:cNvPicPr>
            <a:picLocks noGrp="1" noRot="1" noChangeAspect="1" noMove="1" noResize="1" noEditPoints="1" noAdjustHandles="1" noChangeArrowheads="1" noChangeShapeType="1" noCrop="1"/>
          </p:cNvPicPr>
          <p:nvPr userDrawn="1"/>
        </p:nvPicPr>
        <p:blipFill>
          <a:blip r:embed="rId5">
            <a:extLst>
              <a:ext uri="{96DAC541-7B7A-43D3-8B79-37D633B846F1}">
                <asvg:svgBlip xmlns:asvg="http://schemas.microsoft.com/office/drawing/2016/SVG/main" r:embed="rId6"/>
              </a:ext>
            </a:extLst>
          </a:blip>
          <a:stretch>
            <a:fillRect/>
          </a:stretch>
        </p:blipFill>
        <p:spPr>
          <a:xfrm>
            <a:off x="-14179" y="520995"/>
            <a:ext cx="11704739" cy="5514188"/>
          </a:xfrm>
          <a:prstGeom prst="rect">
            <a:avLst/>
          </a:prstGeom>
        </p:spPr>
      </p:pic>
    </p:spTree>
    <p:extLst>
      <p:ext uri="{BB962C8B-B14F-4D97-AF65-F5344CB8AC3E}">
        <p14:creationId xmlns:p14="http://schemas.microsoft.com/office/powerpoint/2010/main" val="1944814873"/>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Divider - Cerulean Blue">
    <p:bg>
      <p:bgPr>
        <a:solidFill>
          <a:schemeClr val="accent4"/>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56BB6E86-786A-2306-3CFA-FABFD75B5BEF}"/>
              </a:ext>
            </a:extLst>
          </p:cNvPr>
          <p:cNvGraphicFramePr>
            <a:graphicFrameLocks noChangeAspect="1"/>
          </p:cNvGraphicFramePr>
          <p:nvPr userDrawn="1">
            <p:custDataLst>
              <p:tags r:id="rId1"/>
            </p:custDataLst>
            <p:extLst>
              <p:ext uri="{D42A27DB-BD31-4B8C-83A1-F6EECF244321}">
                <p14:modId xmlns:p14="http://schemas.microsoft.com/office/powerpoint/2010/main" val="32524670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8" name="think-cell data - do not delete" hidden="1">
                        <a:extLst>
                          <a:ext uri="{FF2B5EF4-FFF2-40B4-BE49-F238E27FC236}">
                            <a16:creationId xmlns:a16="http://schemas.microsoft.com/office/drawing/2014/main" id="{56BB6E86-786A-2306-3CFA-FABFD75B5BE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5F1050C0-78C5-A8CE-9372-DD480198E64F}"/>
              </a:ext>
            </a:extLst>
          </p:cNvPr>
          <p:cNvSpPr txBox="1">
            <a:spLocks/>
          </p:cNvSpPr>
          <p:nvPr userDrawn="1"/>
        </p:nvSpPr>
        <p:spPr>
          <a:xfrm>
            <a:off x="10902997" y="6385348"/>
            <a:ext cx="365497" cy="138499"/>
          </a:xfrm>
          <a:prstGeom prst="rect">
            <a:avLst/>
          </a:prstGeom>
        </p:spPr>
        <p:txBody>
          <a:bodyPr vert="horz" lIns="0" tIns="0" rIns="0" bIns="0" rtlCol="0" anchor="t" anchorCtr="0"/>
          <a:lstStyle>
            <a:defPPr>
              <a:defRPr lang="en-US"/>
            </a:defPPr>
            <a:lvl1pPr algn="r" rtl="0" fontAlgn="auto">
              <a:spcBef>
                <a:spcPts val="0"/>
              </a:spcBef>
              <a:spcAft>
                <a:spcPts val="0"/>
              </a:spcAft>
              <a:defRPr sz="800" kern="1200" smtClean="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A0742EFC-8BEC-49F9-9CC9-7EDCB5B63F76}" type="slidenum">
              <a:rPr lang="en-US" sz="900" b="0" smtClean="0">
                <a:solidFill>
                  <a:schemeClr val="bg1"/>
                </a:solidFill>
                <a:latin typeface="+mj-lt"/>
              </a:rPr>
              <a:pPr>
                <a:defRPr/>
              </a:pPr>
              <a:t>‹#›</a:t>
            </a:fld>
            <a:endParaRPr lang="en-US" sz="900" b="0">
              <a:solidFill>
                <a:schemeClr val="bg1"/>
              </a:solidFill>
              <a:latin typeface="+mj-lt"/>
            </a:endParaRPr>
          </a:p>
        </p:txBody>
      </p:sp>
      <p:sp>
        <p:nvSpPr>
          <p:cNvPr id="6" name="TextBox 5">
            <a:extLst>
              <a:ext uri="{FF2B5EF4-FFF2-40B4-BE49-F238E27FC236}">
                <a16:creationId xmlns:a16="http://schemas.microsoft.com/office/drawing/2014/main" id="{F4C4CB57-4CBA-0053-E8E3-D458E2C7F321}"/>
              </a:ext>
            </a:extLst>
          </p:cNvPr>
          <p:cNvSpPr txBox="1"/>
          <p:nvPr userDrawn="1"/>
        </p:nvSpPr>
        <p:spPr>
          <a:xfrm>
            <a:off x="8869311" y="6386687"/>
            <a:ext cx="1971694" cy="138499"/>
          </a:xfrm>
          <a:prstGeom prst="rect">
            <a:avLst/>
          </a:prstGeom>
          <a:noFill/>
        </p:spPr>
        <p:txBody>
          <a:bodyPr wrap="none" lIns="0" tIns="0" rIns="0" bIns="0" rtlCol="0">
            <a:spAutoFit/>
          </a:bodyPr>
          <a:lstStyle/>
          <a:p>
            <a:pPr algn="r"/>
            <a:r>
              <a:rPr lang="en-US" sz="900">
                <a:solidFill>
                  <a:schemeClr val="bg1"/>
                </a:solidFill>
                <a:latin typeface="+mj-lt"/>
              </a:rPr>
              <a:t>Confidential. For internal use only.</a:t>
            </a:r>
          </a:p>
        </p:txBody>
      </p:sp>
      <p:sp>
        <p:nvSpPr>
          <p:cNvPr id="3" name="Title 1">
            <a:extLst>
              <a:ext uri="{FF2B5EF4-FFF2-40B4-BE49-F238E27FC236}">
                <a16:creationId xmlns:a16="http://schemas.microsoft.com/office/drawing/2014/main" id="{99B6EF97-2D8C-0DA3-04A1-D1C1FC5756F8}"/>
              </a:ext>
            </a:extLst>
          </p:cNvPr>
          <p:cNvSpPr>
            <a:spLocks noGrp="1"/>
          </p:cNvSpPr>
          <p:nvPr>
            <p:ph type="ctrTitle" hasCustomPrompt="1"/>
          </p:nvPr>
        </p:nvSpPr>
        <p:spPr>
          <a:xfrm>
            <a:off x="336165" y="3000231"/>
            <a:ext cx="7031736" cy="738664"/>
          </a:xfrm>
          <a:prstGeom prst="rect">
            <a:avLst/>
          </a:prstGeom>
        </p:spPr>
        <p:txBody>
          <a:bodyPr vert="horz" anchor="ctr" anchorCtr="0"/>
          <a:lstStyle>
            <a:lvl1pPr algn="l">
              <a:lnSpc>
                <a:spcPct val="100000"/>
              </a:lnSpc>
              <a:defRPr sz="4800">
                <a:solidFill>
                  <a:schemeClr val="bg1"/>
                </a:solidFill>
              </a:defRPr>
            </a:lvl1pPr>
          </a:lstStyle>
          <a:p>
            <a:r>
              <a:rPr lang="en-US"/>
              <a:t>Section name</a:t>
            </a:r>
          </a:p>
        </p:txBody>
      </p:sp>
      <p:pic>
        <p:nvPicPr>
          <p:cNvPr id="4" name="Graphic 3">
            <a:extLst>
              <a:ext uri="{FF2B5EF4-FFF2-40B4-BE49-F238E27FC236}">
                <a16:creationId xmlns:a16="http://schemas.microsoft.com/office/drawing/2014/main" id="{0685C168-C638-E110-B345-7E3D31B1735D}"/>
              </a:ext>
            </a:extLst>
          </p:cNvPr>
          <p:cNvPicPr>
            <a:picLocks noGrp="1" noRot="1" noChangeAspect="1" noMove="1" noResize="1" noEditPoints="1" noAdjustHandles="1" noChangeArrowheads="1" noChangeShapeType="1" noCrop="1"/>
          </p:cNvPicPr>
          <p:nvPr userDrawn="1"/>
        </p:nvPicPr>
        <p:blipFill>
          <a:blip r:embed="rId5">
            <a:extLst>
              <a:ext uri="{96DAC541-7B7A-43D3-8B79-37D633B846F1}">
                <asvg:svgBlip xmlns:asvg="http://schemas.microsoft.com/office/drawing/2016/SVG/main" r:embed="rId6"/>
              </a:ext>
            </a:extLst>
          </a:blip>
          <a:stretch>
            <a:fillRect/>
          </a:stretch>
        </p:blipFill>
        <p:spPr>
          <a:xfrm>
            <a:off x="-14179" y="520995"/>
            <a:ext cx="11704739" cy="5514188"/>
          </a:xfrm>
          <a:prstGeom prst="rect">
            <a:avLst/>
          </a:prstGeom>
        </p:spPr>
      </p:pic>
    </p:spTree>
    <p:extLst>
      <p:ext uri="{BB962C8B-B14F-4D97-AF65-F5344CB8AC3E}">
        <p14:creationId xmlns:p14="http://schemas.microsoft.com/office/powerpoint/2010/main" val="252856032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ubsection Slide - Cerulean Blue">
    <p:bg>
      <p:bgPr>
        <a:solidFill>
          <a:schemeClr val="accent4">
            <a:alpha val="21000"/>
          </a:schemeClr>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84814BCA-4C89-7DF4-99EE-0CDAA824116E}"/>
              </a:ext>
            </a:extLst>
          </p:cNvPr>
          <p:cNvGraphicFramePr>
            <a:graphicFrameLocks noChangeAspect="1"/>
          </p:cNvGraphicFramePr>
          <p:nvPr userDrawn="1">
            <p:custDataLst>
              <p:tags r:id="rId1"/>
            </p:custDataLst>
            <p:extLst>
              <p:ext uri="{D42A27DB-BD31-4B8C-83A1-F6EECF244321}">
                <p14:modId xmlns:p14="http://schemas.microsoft.com/office/powerpoint/2010/main" val="22673595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8" name="think-cell data - do not delete" hidden="1">
                        <a:extLst>
                          <a:ext uri="{FF2B5EF4-FFF2-40B4-BE49-F238E27FC236}">
                            <a16:creationId xmlns:a16="http://schemas.microsoft.com/office/drawing/2014/main" id="{84814BCA-4C89-7DF4-99EE-0CDAA824116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8D1B293C-239E-416E-04E2-888E2D77D650}"/>
              </a:ext>
            </a:extLst>
          </p:cNvPr>
          <p:cNvSpPr txBox="1">
            <a:spLocks/>
          </p:cNvSpPr>
          <p:nvPr userDrawn="1"/>
        </p:nvSpPr>
        <p:spPr>
          <a:xfrm>
            <a:off x="10902997" y="6385348"/>
            <a:ext cx="365497" cy="138499"/>
          </a:xfrm>
          <a:prstGeom prst="rect">
            <a:avLst/>
          </a:prstGeom>
        </p:spPr>
        <p:txBody>
          <a:bodyPr vert="horz" lIns="0" tIns="0" rIns="0" bIns="0" rtlCol="0" anchor="t" anchorCtr="0"/>
          <a:lstStyle>
            <a:defPPr>
              <a:defRPr lang="en-US"/>
            </a:defPPr>
            <a:lvl1pPr algn="r" rtl="0" fontAlgn="auto">
              <a:spcBef>
                <a:spcPts val="0"/>
              </a:spcBef>
              <a:spcAft>
                <a:spcPts val="0"/>
              </a:spcAft>
              <a:defRPr sz="800" kern="1200" smtClean="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A0742EFC-8BEC-49F9-9CC9-7EDCB5B63F76}" type="slidenum">
              <a:rPr lang="en-US" sz="900" b="0" smtClean="0">
                <a:solidFill>
                  <a:schemeClr val="accent4"/>
                </a:solidFill>
                <a:latin typeface="+mj-lt"/>
              </a:rPr>
              <a:pPr>
                <a:defRPr/>
              </a:pPr>
              <a:t>‹#›</a:t>
            </a:fld>
            <a:endParaRPr lang="en-US" sz="900" b="0">
              <a:solidFill>
                <a:schemeClr val="accent4"/>
              </a:solidFill>
              <a:latin typeface="+mj-lt"/>
            </a:endParaRPr>
          </a:p>
        </p:txBody>
      </p:sp>
      <p:sp>
        <p:nvSpPr>
          <p:cNvPr id="6" name="TextBox 5">
            <a:extLst>
              <a:ext uri="{FF2B5EF4-FFF2-40B4-BE49-F238E27FC236}">
                <a16:creationId xmlns:a16="http://schemas.microsoft.com/office/drawing/2014/main" id="{49D33B24-BB96-42E0-9911-49FE19EF7BE0}"/>
              </a:ext>
            </a:extLst>
          </p:cNvPr>
          <p:cNvSpPr txBox="1"/>
          <p:nvPr userDrawn="1"/>
        </p:nvSpPr>
        <p:spPr>
          <a:xfrm>
            <a:off x="8869311" y="6386687"/>
            <a:ext cx="1971694" cy="138499"/>
          </a:xfrm>
          <a:prstGeom prst="rect">
            <a:avLst/>
          </a:prstGeom>
          <a:noFill/>
        </p:spPr>
        <p:txBody>
          <a:bodyPr wrap="none" lIns="0" tIns="0" rIns="0" bIns="0" rtlCol="0">
            <a:spAutoFit/>
          </a:bodyPr>
          <a:lstStyle/>
          <a:p>
            <a:pPr algn="r"/>
            <a:r>
              <a:rPr lang="en-US" sz="900">
                <a:solidFill>
                  <a:schemeClr val="accent4"/>
                </a:solidFill>
                <a:latin typeface="+mj-lt"/>
              </a:rPr>
              <a:t>Confidential. For internal use only.</a:t>
            </a:r>
          </a:p>
        </p:txBody>
      </p:sp>
      <p:sp>
        <p:nvSpPr>
          <p:cNvPr id="4" name="Title 1">
            <a:extLst>
              <a:ext uri="{FF2B5EF4-FFF2-40B4-BE49-F238E27FC236}">
                <a16:creationId xmlns:a16="http://schemas.microsoft.com/office/drawing/2014/main" id="{86787D85-7089-5356-E5D2-962648E17116}"/>
              </a:ext>
            </a:extLst>
          </p:cNvPr>
          <p:cNvSpPr>
            <a:spLocks noGrp="1"/>
          </p:cNvSpPr>
          <p:nvPr>
            <p:ph type="ctrTitle" hasCustomPrompt="1"/>
          </p:nvPr>
        </p:nvSpPr>
        <p:spPr>
          <a:xfrm>
            <a:off x="336165" y="3000231"/>
            <a:ext cx="7031736" cy="738664"/>
          </a:xfrm>
          <a:prstGeom prst="rect">
            <a:avLst/>
          </a:prstGeom>
        </p:spPr>
        <p:txBody>
          <a:bodyPr vert="horz" anchor="ctr" anchorCtr="0"/>
          <a:lstStyle>
            <a:lvl1pPr algn="l">
              <a:lnSpc>
                <a:spcPct val="100000"/>
              </a:lnSpc>
              <a:defRPr sz="4800">
                <a:solidFill>
                  <a:schemeClr val="accent4"/>
                </a:solidFill>
              </a:defRPr>
            </a:lvl1pPr>
          </a:lstStyle>
          <a:p>
            <a:r>
              <a:rPr lang="en-US" dirty="0"/>
              <a:t>Section name</a:t>
            </a:r>
          </a:p>
        </p:txBody>
      </p:sp>
      <p:pic>
        <p:nvPicPr>
          <p:cNvPr id="2" name="Graphic 1">
            <a:extLst>
              <a:ext uri="{FF2B5EF4-FFF2-40B4-BE49-F238E27FC236}">
                <a16:creationId xmlns:a16="http://schemas.microsoft.com/office/drawing/2014/main" id="{2E8EB6BE-D982-711B-5AA4-A13F1B19CB90}"/>
              </a:ext>
            </a:extLst>
          </p:cNvPr>
          <p:cNvPicPr>
            <a:picLocks noGrp="1" noRot="1" noChangeAspect="1" noMove="1" noResize="1" noEditPoints="1" noAdjustHandles="1" noChangeArrowheads="1" noChangeShapeType="1" noCrop="1"/>
          </p:cNvPicPr>
          <p:nvPr userDrawn="1"/>
        </p:nvPicPr>
        <p:blipFill>
          <a:blip r:embed="rId5">
            <a:extLst>
              <a:ext uri="{96DAC541-7B7A-43D3-8B79-37D633B846F1}">
                <asvg:svgBlip xmlns:asvg="http://schemas.microsoft.com/office/drawing/2016/SVG/main" r:embed="rId6"/>
              </a:ext>
            </a:extLst>
          </a:blip>
          <a:stretch>
            <a:fillRect/>
          </a:stretch>
        </p:blipFill>
        <p:spPr>
          <a:xfrm>
            <a:off x="-14179" y="520995"/>
            <a:ext cx="11704739" cy="5514188"/>
          </a:xfrm>
          <a:prstGeom prst="rect">
            <a:avLst/>
          </a:prstGeom>
        </p:spPr>
      </p:pic>
    </p:spTree>
    <p:extLst>
      <p:ext uri="{BB962C8B-B14F-4D97-AF65-F5344CB8AC3E}">
        <p14:creationId xmlns:p14="http://schemas.microsoft.com/office/powerpoint/2010/main" val="2488866329"/>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Divider - Greystone">
    <p:bg>
      <p:bgPr>
        <a:solidFill>
          <a:srgbClr val="827870"/>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87FCCDB7-298F-E231-6133-03151D02D5E1}"/>
              </a:ext>
            </a:extLst>
          </p:cNvPr>
          <p:cNvGraphicFramePr>
            <a:graphicFrameLocks noChangeAspect="1"/>
          </p:cNvGraphicFramePr>
          <p:nvPr userDrawn="1">
            <p:custDataLst>
              <p:tags r:id="rId1"/>
            </p:custDataLst>
            <p:extLst>
              <p:ext uri="{D42A27DB-BD31-4B8C-83A1-F6EECF244321}">
                <p14:modId xmlns:p14="http://schemas.microsoft.com/office/powerpoint/2010/main" val="8112146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8" name="think-cell data - do not delete" hidden="1">
                        <a:extLst>
                          <a:ext uri="{FF2B5EF4-FFF2-40B4-BE49-F238E27FC236}">
                            <a16:creationId xmlns:a16="http://schemas.microsoft.com/office/drawing/2014/main" id="{87FCCDB7-298F-E231-6133-03151D02D5E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5">
            <a:extLst>
              <a:ext uri="{FF2B5EF4-FFF2-40B4-BE49-F238E27FC236}">
                <a16:creationId xmlns:a16="http://schemas.microsoft.com/office/drawing/2014/main" id="{8DF0027C-FD14-0E29-D20C-56E08A5F0BAB}"/>
              </a:ext>
            </a:extLst>
          </p:cNvPr>
          <p:cNvSpPr txBox="1">
            <a:spLocks/>
          </p:cNvSpPr>
          <p:nvPr userDrawn="1"/>
        </p:nvSpPr>
        <p:spPr>
          <a:xfrm>
            <a:off x="10902997" y="6385348"/>
            <a:ext cx="365497" cy="138499"/>
          </a:xfrm>
          <a:prstGeom prst="rect">
            <a:avLst/>
          </a:prstGeom>
        </p:spPr>
        <p:txBody>
          <a:bodyPr vert="horz" lIns="0" tIns="0" rIns="0" bIns="0" rtlCol="0" anchor="t" anchorCtr="0"/>
          <a:lstStyle>
            <a:defPPr>
              <a:defRPr lang="en-US"/>
            </a:defPPr>
            <a:lvl1pPr algn="r" rtl="0" fontAlgn="auto">
              <a:spcBef>
                <a:spcPts val="0"/>
              </a:spcBef>
              <a:spcAft>
                <a:spcPts val="0"/>
              </a:spcAft>
              <a:defRPr sz="800" kern="1200" smtClean="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A0742EFC-8BEC-49F9-9CC9-7EDCB5B63F76}" type="slidenum">
              <a:rPr lang="en-US" sz="900" b="0" smtClean="0">
                <a:solidFill>
                  <a:schemeClr val="bg1"/>
                </a:solidFill>
                <a:latin typeface="+mj-lt"/>
              </a:rPr>
              <a:pPr>
                <a:defRPr/>
              </a:pPr>
              <a:t>‹#›</a:t>
            </a:fld>
            <a:endParaRPr lang="en-US" sz="900" b="0">
              <a:solidFill>
                <a:schemeClr val="bg1"/>
              </a:solidFill>
              <a:latin typeface="+mj-lt"/>
            </a:endParaRPr>
          </a:p>
        </p:txBody>
      </p:sp>
      <p:sp>
        <p:nvSpPr>
          <p:cNvPr id="6" name="TextBox 5">
            <a:extLst>
              <a:ext uri="{FF2B5EF4-FFF2-40B4-BE49-F238E27FC236}">
                <a16:creationId xmlns:a16="http://schemas.microsoft.com/office/drawing/2014/main" id="{A7B52049-7238-9405-ABBF-06388AFC0CF4}"/>
              </a:ext>
            </a:extLst>
          </p:cNvPr>
          <p:cNvSpPr txBox="1"/>
          <p:nvPr userDrawn="1"/>
        </p:nvSpPr>
        <p:spPr>
          <a:xfrm>
            <a:off x="8869311" y="6386687"/>
            <a:ext cx="1971694" cy="138499"/>
          </a:xfrm>
          <a:prstGeom prst="rect">
            <a:avLst/>
          </a:prstGeom>
          <a:noFill/>
        </p:spPr>
        <p:txBody>
          <a:bodyPr wrap="none" lIns="0" tIns="0" rIns="0" bIns="0" rtlCol="0">
            <a:spAutoFit/>
          </a:bodyPr>
          <a:lstStyle/>
          <a:p>
            <a:pPr algn="r"/>
            <a:r>
              <a:rPr lang="en-US" sz="900">
                <a:solidFill>
                  <a:schemeClr val="bg1"/>
                </a:solidFill>
                <a:latin typeface="+mj-lt"/>
              </a:rPr>
              <a:t>Confidential. For internal use only.</a:t>
            </a:r>
          </a:p>
        </p:txBody>
      </p:sp>
      <p:sp>
        <p:nvSpPr>
          <p:cNvPr id="2" name="Title 1">
            <a:extLst>
              <a:ext uri="{FF2B5EF4-FFF2-40B4-BE49-F238E27FC236}">
                <a16:creationId xmlns:a16="http://schemas.microsoft.com/office/drawing/2014/main" id="{69CDB6B9-50A4-BC13-6571-6DC019EBF14F}"/>
              </a:ext>
            </a:extLst>
          </p:cNvPr>
          <p:cNvSpPr>
            <a:spLocks noGrp="1"/>
          </p:cNvSpPr>
          <p:nvPr>
            <p:ph type="ctrTitle" hasCustomPrompt="1"/>
          </p:nvPr>
        </p:nvSpPr>
        <p:spPr>
          <a:xfrm>
            <a:off x="336165" y="3000231"/>
            <a:ext cx="7031736" cy="738664"/>
          </a:xfrm>
          <a:prstGeom prst="rect">
            <a:avLst/>
          </a:prstGeom>
        </p:spPr>
        <p:txBody>
          <a:bodyPr vert="horz" anchor="ctr" anchorCtr="0"/>
          <a:lstStyle>
            <a:lvl1pPr algn="l">
              <a:lnSpc>
                <a:spcPct val="100000"/>
              </a:lnSpc>
              <a:defRPr sz="4800">
                <a:solidFill>
                  <a:schemeClr val="bg1"/>
                </a:solidFill>
              </a:defRPr>
            </a:lvl1pPr>
          </a:lstStyle>
          <a:p>
            <a:r>
              <a:rPr lang="en-US" dirty="0"/>
              <a:t>Section name</a:t>
            </a:r>
          </a:p>
        </p:txBody>
      </p:sp>
      <p:pic>
        <p:nvPicPr>
          <p:cNvPr id="4" name="Graphic 3">
            <a:extLst>
              <a:ext uri="{FF2B5EF4-FFF2-40B4-BE49-F238E27FC236}">
                <a16:creationId xmlns:a16="http://schemas.microsoft.com/office/drawing/2014/main" id="{0780DE5C-7540-A7B1-063A-44563709473E}"/>
              </a:ext>
            </a:extLst>
          </p:cNvPr>
          <p:cNvPicPr>
            <a:picLocks noGrp="1" noRot="1" noChangeAspect="1" noMove="1" noResize="1" noEditPoints="1" noAdjustHandles="1" noChangeArrowheads="1" noChangeShapeType="1" noCrop="1"/>
          </p:cNvPicPr>
          <p:nvPr userDrawn="1"/>
        </p:nvPicPr>
        <p:blipFill>
          <a:blip r:embed="rId5">
            <a:extLst>
              <a:ext uri="{96DAC541-7B7A-43D3-8B79-37D633B846F1}">
                <asvg:svgBlip xmlns:asvg="http://schemas.microsoft.com/office/drawing/2016/SVG/main" r:embed="rId6"/>
              </a:ext>
            </a:extLst>
          </a:blip>
          <a:stretch>
            <a:fillRect/>
          </a:stretch>
        </p:blipFill>
        <p:spPr>
          <a:xfrm>
            <a:off x="-14179" y="520995"/>
            <a:ext cx="11704739" cy="5514188"/>
          </a:xfrm>
          <a:prstGeom prst="rect">
            <a:avLst/>
          </a:prstGeom>
        </p:spPr>
      </p:pic>
    </p:spTree>
    <p:extLst>
      <p:ext uri="{BB962C8B-B14F-4D97-AF65-F5344CB8AC3E}">
        <p14:creationId xmlns:p14="http://schemas.microsoft.com/office/powerpoint/2010/main" val="3622007432"/>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ubsection Slide - Greystone">
    <p:bg>
      <p:bgPr>
        <a:solidFill>
          <a:srgbClr val="E5E3E1"/>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326BF5DE-B74F-4DD6-5F12-50CD2F0C530E}"/>
              </a:ext>
            </a:extLst>
          </p:cNvPr>
          <p:cNvGraphicFramePr>
            <a:graphicFrameLocks noChangeAspect="1"/>
          </p:cNvGraphicFramePr>
          <p:nvPr userDrawn="1">
            <p:custDataLst>
              <p:tags r:id="rId1"/>
            </p:custDataLst>
            <p:extLst>
              <p:ext uri="{D42A27DB-BD31-4B8C-83A1-F6EECF244321}">
                <p14:modId xmlns:p14="http://schemas.microsoft.com/office/powerpoint/2010/main" val="2446268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8" name="think-cell data - do not delete" hidden="1">
                        <a:extLst>
                          <a:ext uri="{FF2B5EF4-FFF2-40B4-BE49-F238E27FC236}">
                            <a16:creationId xmlns:a16="http://schemas.microsoft.com/office/drawing/2014/main" id="{326BF5DE-B74F-4DD6-5F12-50CD2F0C530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5">
            <a:extLst>
              <a:ext uri="{FF2B5EF4-FFF2-40B4-BE49-F238E27FC236}">
                <a16:creationId xmlns:a16="http://schemas.microsoft.com/office/drawing/2014/main" id="{0C0CEB6D-D512-1A50-AB30-C9C4A4A2CACA}"/>
              </a:ext>
            </a:extLst>
          </p:cNvPr>
          <p:cNvSpPr txBox="1">
            <a:spLocks/>
          </p:cNvSpPr>
          <p:nvPr userDrawn="1"/>
        </p:nvSpPr>
        <p:spPr>
          <a:xfrm>
            <a:off x="10902997" y="6385348"/>
            <a:ext cx="365497" cy="138499"/>
          </a:xfrm>
          <a:prstGeom prst="rect">
            <a:avLst/>
          </a:prstGeom>
        </p:spPr>
        <p:txBody>
          <a:bodyPr vert="horz" lIns="0" tIns="0" rIns="0" bIns="0" rtlCol="0" anchor="t" anchorCtr="0"/>
          <a:lstStyle>
            <a:defPPr>
              <a:defRPr lang="en-US"/>
            </a:defPPr>
            <a:lvl1pPr algn="r" rtl="0" fontAlgn="auto">
              <a:spcBef>
                <a:spcPts val="0"/>
              </a:spcBef>
              <a:spcAft>
                <a:spcPts val="0"/>
              </a:spcAft>
              <a:defRPr sz="800" kern="1200" smtClean="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A0742EFC-8BEC-49F9-9CC9-7EDCB5B63F76}" type="slidenum">
              <a:rPr lang="en-US" sz="900" b="0" smtClean="0">
                <a:solidFill>
                  <a:srgbClr val="827870"/>
                </a:solidFill>
                <a:latin typeface="+mj-lt"/>
              </a:rPr>
              <a:pPr>
                <a:defRPr/>
              </a:pPr>
              <a:t>‹#›</a:t>
            </a:fld>
            <a:endParaRPr lang="en-US" sz="900" b="0">
              <a:solidFill>
                <a:srgbClr val="827870"/>
              </a:solidFill>
              <a:latin typeface="+mj-lt"/>
            </a:endParaRPr>
          </a:p>
        </p:txBody>
      </p:sp>
      <p:sp>
        <p:nvSpPr>
          <p:cNvPr id="6" name="TextBox 5">
            <a:extLst>
              <a:ext uri="{FF2B5EF4-FFF2-40B4-BE49-F238E27FC236}">
                <a16:creationId xmlns:a16="http://schemas.microsoft.com/office/drawing/2014/main" id="{F4D87066-1D62-6896-0682-93532C9ACD65}"/>
              </a:ext>
            </a:extLst>
          </p:cNvPr>
          <p:cNvSpPr txBox="1"/>
          <p:nvPr userDrawn="1"/>
        </p:nvSpPr>
        <p:spPr>
          <a:xfrm>
            <a:off x="8869311" y="6386687"/>
            <a:ext cx="1971694" cy="138499"/>
          </a:xfrm>
          <a:prstGeom prst="rect">
            <a:avLst/>
          </a:prstGeom>
          <a:noFill/>
        </p:spPr>
        <p:txBody>
          <a:bodyPr wrap="none" lIns="0" tIns="0" rIns="0" bIns="0" rtlCol="0">
            <a:spAutoFit/>
          </a:bodyPr>
          <a:lstStyle/>
          <a:p>
            <a:pPr algn="r"/>
            <a:r>
              <a:rPr lang="en-US" sz="900">
                <a:solidFill>
                  <a:srgbClr val="827870"/>
                </a:solidFill>
                <a:latin typeface="+mj-lt"/>
              </a:rPr>
              <a:t>Confidential. For internal use only.</a:t>
            </a:r>
          </a:p>
        </p:txBody>
      </p:sp>
      <p:sp>
        <p:nvSpPr>
          <p:cNvPr id="2" name="Title 1">
            <a:extLst>
              <a:ext uri="{FF2B5EF4-FFF2-40B4-BE49-F238E27FC236}">
                <a16:creationId xmlns:a16="http://schemas.microsoft.com/office/drawing/2014/main" id="{5F846CA5-5975-F475-50ED-B9445351573F}"/>
              </a:ext>
            </a:extLst>
          </p:cNvPr>
          <p:cNvSpPr>
            <a:spLocks noGrp="1"/>
          </p:cNvSpPr>
          <p:nvPr>
            <p:ph type="ctrTitle" hasCustomPrompt="1"/>
          </p:nvPr>
        </p:nvSpPr>
        <p:spPr>
          <a:xfrm>
            <a:off x="336165" y="3000231"/>
            <a:ext cx="7031736" cy="738664"/>
          </a:xfrm>
          <a:prstGeom prst="rect">
            <a:avLst/>
          </a:prstGeom>
        </p:spPr>
        <p:txBody>
          <a:bodyPr vert="horz" anchor="ctr" anchorCtr="0"/>
          <a:lstStyle>
            <a:lvl1pPr algn="l">
              <a:lnSpc>
                <a:spcPct val="100000"/>
              </a:lnSpc>
              <a:defRPr sz="4800">
                <a:solidFill>
                  <a:srgbClr val="827870"/>
                </a:solidFill>
              </a:defRPr>
            </a:lvl1pPr>
          </a:lstStyle>
          <a:p>
            <a:r>
              <a:rPr lang="en-US" dirty="0"/>
              <a:t>Section name</a:t>
            </a:r>
          </a:p>
        </p:txBody>
      </p:sp>
      <p:pic>
        <p:nvPicPr>
          <p:cNvPr id="4" name="Graphic 3">
            <a:extLst>
              <a:ext uri="{FF2B5EF4-FFF2-40B4-BE49-F238E27FC236}">
                <a16:creationId xmlns:a16="http://schemas.microsoft.com/office/drawing/2014/main" id="{38900576-DE56-08E6-73D3-7043E98D5046}"/>
              </a:ext>
            </a:extLst>
          </p:cNvPr>
          <p:cNvPicPr>
            <a:picLocks noGrp="1" noRot="1" noChangeAspect="1" noMove="1" noResize="1" noEditPoints="1" noAdjustHandles="1" noChangeArrowheads="1" noChangeShapeType="1" noCrop="1"/>
          </p:cNvPicPr>
          <p:nvPr userDrawn="1"/>
        </p:nvPicPr>
        <p:blipFill>
          <a:blip r:embed="rId5">
            <a:extLst>
              <a:ext uri="{96DAC541-7B7A-43D3-8B79-37D633B846F1}">
                <asvg:svgBlip xmlns:asvg="http://schemas.microsoft.com/office/drawing/2016/SVG/main" r:embed="rId6"/>
              </a:ext>
            </a:extLst>
          </a:blip>
          <a:stretch>
            <a:fillRect/>
          </a:stretch>
        </p:blipFill>
        <p:spPr>
          <a:xfrm>
            <a:off x="-14179" y="520995"/>
            <a:ext cx="11704739" cy="5514188"/>
          </a:xfrm>
          <a:prstGeom prst="rect">
            <a:avLst/>
          </a:prstGeom>
        </p:spPr>
      </p:pic>
    </p:spTree>
    <p:extLst>
      <p:ext uri="{BB962C8B-B14F-4D97-AF65-F5344CB8AC3E}">
        <p14:creationId xmlns:p14="http://schemas.microsoft.com/office/powerpoint/2010/main" val="454234039"/>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Divider - Slate">
    <p:bg>
      <p:bgPr>
        <a:solidFill>
          <a:srgbClr val="96A3AD"/>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6194095-EBC9-3E5A-9513-89F9C535898D}"/>
              </a:ext>
            </a:extLst>
          </p:cNvPr>
          <p:cNvGraphicFramePr>
            <a:graphicFrameLocks noChangeAspect="1"/>
          </p:cNvGraphicFramePr>
          <p:nvPr userDrawn="1">
            <p:custDataLst>
              <p:tags r:id="rId1"/>
            </p:custDataLst>
            <p:extLst>
              <p:ext uri="{D42A27DB-BD31-4B8C-83A1-F6EECF244321}">
                <p14:modId xmlns:p14="http://schemas.microsoft.com/office/powerpoint/2010/main" val="37853745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8" name="think-cell data - do not delete" hidden="1">
                        <a:extLst>
                          <a:ext uri="{FF2B5EF4-FFF2-40B4-BE49-F238E27FC236}">
                            <a16:creationId xmlns:a16="http://schemas.microsoft.com/office/drawing/2014/main" id="{B6194095-EBC9-3E5A-9513-89F9C535898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5">
            <a:extLst>
              <a:ext uri="{FF2B5EF4-FFF2-40B4-BE49-F238E27FC236}">
                <a16:creationId xmlns:a16="http://schemas.microsoft.com/office/drawing/2014/main" id="{2519E8DD-7108-E906-4ADE-B910107967A7}"/>
              </a:ext>
            </a:extLst>
          </p:cNvPr>
          <p:cNvSpPr txBox="1">
            <a:spLocks/>
          </p:cNvSpPr>
          <p:nvPr userDrawn="1"/>
        </p:nvSpPr>
        <p:spPr>
          <a:xfrm>
            <a:off x="10902997" y="6385348"/>
            <a:ext cx="365497" cy="138499"/>
          </a:xfrm>
          <a:prstGeom prst="rect">
            <a:avLst/>
          </a:prstGeom>
        </p:spPr>
        <p:txBody>
          <a:bodyPr vert="horz" lIns="0" tIns="0" rIns="0" bIns="0" rtlCol="0" anchor="t" anchorCtr="0"/>
          <a:lstStyle>
            <a:defPPr>
              <a:defRPr lang="en-US"/>
            </a:defPPr>
            <a:lvl1pPr algn="r" rtl="0" fontAlgn="auto">
              <a:spcBef>
                <a:spcPts val="0"/>
              </a:spcBef>
              <a:spcAft>
                <a:spcPts val="0"/>
              </a:spcAft>
              <a:defRPr sz="800" kern="1200" smtClean="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A0742EFC-8BEC-49F9-9CC9-7EDCB5B63F76}" type="slidenum">
              <a:rPr lang="en-US" sz="900" b="0" smtClean="0">
                <a:solidFill>
                  <a:schemeClr val="bg1"/>
                </a:solidFill>
                <a:latin typeface="+mj-lt"/>
              </a:rPr>
              <a:pPr>
                <a:defRPr/>
              </a:pPr>
              <a:t>‹#›</a:t>
            </a:fld>
            <a:endParaRPr lang="en-US" sz="900" b="0">
              <a:solidFill>
                <a:schemeClr val="bg1"/>
              </a:solidFill>
              <a:latin typeface="+mj-lt"/>
            </a:endParaRPr>
          </a:p>
        </p:txBody>
      </p:sp>
      <p:sp>
        <p:nvSpPr>
          <p:cNvPr id="6" name="TextBox 5">
            <a:extLst>
              <a:ext uri="{FF2B5EF4-FFF2-40B4-BE49-F238E27FC236}">
                <a16:creationId xmlns:a16="http://schemas.microsoft.com/office/drawing/2014/main" id="{236FE376-17C2-15E7-59F8-5D940B4E07FD}"/>
              </a:ext>
            </a:extLst>
          </p:cNvPr>
          <p:cNvSpPr txBox="1"/>
          <p:nvPr userDrawn="1"/>
        </p:nvSpPr>
        <p:spPr>
          <a:xfrm>
            <a:off x="8869311" y="6386687"/>
            <a:ext cx="1971694" cy="138499"/>
          </a:xfrm>
          <a:prstGeom prst="rect">
            <a:avLst/>
          </a:prstGeom>
          <a:noFill/>
        </p:spPr>
        <p:txBody>
          <a:bodyPr wrap="none" lIns="0" tIns="0" rIns="0" bIns="0" rtlCol="0">
            <a:spAutoFit/>
          </a:bodyPr>
          <a:lstStyle/>
          <a:p>
            <a:pPr algn="r"/>
            <a:r>
              <a:rPr lang="en-US" sz="900">
                <a:solidFill>
                  <a:schemeClr val="bg1"/>
                </a:solidFill>
                <a:latin typeface="+mj-lt"/>
              </a:rPr>
              <a:t>Confidential. For internal use only.</a:t>
            </a:r>
          </a:p>
        </p:txBody>
      </p:sp>
      <p:sp>
        <p:nvSpPr>
          <p:cNvPr id="2" name="Title 1">
            <a:extLst>
              <a:ext uri="{FF2B5EF4-FFF2-40B4-BE49-F238E27FC236}">
                <a16:creationId xmlns:a16="http://schemas.microsoft.com/office/drawing/2014/main" id="{903B7FB6-FA1C-3D4D-D2AA-872C45A839F0}"/>
              </a:ext>
            </a:extLst>
          </p:cNvPr>
          <p:cNvSpPr>
            <a:spLocks noGrp="1"/>
          </p:cNvSpPr>
          <p:nvPr>
            <p:ph type="ctrTitle" hasCustomPrompt="1"/>
          </p:nvPr>
        </p:nvSpPr>
        <p:spPr>
          <a:xfrm>
            <a:off x="336165" y="3000231"/>
            <a:ext cx="7031736" cy="738664"/>
          </a:xfrm>
          <a:prstGeom prst="rect">
            <a:avLst/>
          </a:prstGeom>
        </p:spPr>
        <p:txBody>
          <a:bodyPr vert="horz" anchor="ctr" anchorCtr="0"/>
          <a:lstStyle>
            <a:lvl1pPr algn="l">
              <a:lnSpc>
                <a:spcPct val="100000"/>
              </a:lnSpc>
              <a:defRPr sz="4800">
                <a:solidFill>
                  <a:schemeClr val="bg1"/>
                </a:solidFill>
              </a:defRPr>
            </a:lvl1pPr>
          </a:lstStyle>
          <a:p>
            <a:r>
              <a:rPr lang="en-US"/>
              <a:t>Section name</a:t>
            </a:r>
          </a:p>
        </p:txBody>
      </p:sp>
      <p:pic>
        <p:nvPicPr>
          <p:cNvPr id="5" name="Graphic 4">
            <a:extLst>
              <a:ext uri="{FF2B5EF4-FFF2-40B4-BE49-F238E27FC236}">
                <a16:creationId xmlns:a16="http://schemas.microsoft.com/office/drawing/2014/main" id="{521C1198-9896-94A9-998A-2A59435C17FF}"/>
              </a:ext>
            </a:extLst>
          </p:cNvPr>
          <p:cNvPicPr>
            <a:picLocks noGrp="1" noRot="1" noChangeAspect="1" noMove="1" noResize="1" noEditPoints="1" noAdjustHandles="1" noChangeArrowheads="1" noChangeShapeType="1" noCrop="1"/>
          </p:cNvPicPr>
          <p:nvPr userDrawn="1"/>
        </p:nvPicPr>
        <p:blipFill>
          <a:blip r:embed="rId5">
            <a:extLst>
              <a:ext uri="{96DAC541-7B7A-43D3-8B79-37D633B846F1}">
                <asvg:svgBlip xmlns:asvg="http://schemas.microsoft.com/office/drawing/2016/SVG/main" r:embed="rId6"/>
              </a:ext>
            </a:extLst>
          </a:blip>
          <a:stretch>
            <a:fillRect/>
          </a:stretch>
        </p:blipFill>
        <p:spPr>
          <a:xfrm>
            <a:off x="-14179" y="520995"/>
            <a:ext cx="11704739" cy="5514188"/>
          </a:xfrm>
          <a:prstGeom prst="rect">
            <a:avLst/>
          </a:prstGeom>
        </p:spPr>
      </p:pic>
    </p:spTree>
    <p:extLst>
      <p:ext uri="{BB962C8B-B14F-4D97-AF65-F5344CB8AC3E}">
        <p14:creationId xmlns:p14="http://schemas.microsoft.com/office/powerpoint/2010/main" val="57134166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Op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5DEA2-8A41-98FC-D70B-A6D8B4C58DB6}"/>
              </a:ext>
            </a:extLst>
          </p:cNvPr>
          <p:cNvSpPr>
            <a:spLocks noGrp="1"/>
          </p:cNvSpPr>
          <p:nvPr>
            <p:ph type="ctrTitle"/>
          </p:nvPr>
        </p:nvSpPr>
        <p:spPr>
          <a:xfrm>
            <a:off x="357701" y="3989146"/>
            <a:ext cx="8275320" cy="987552"/>
          </a:xfrm>
          <a:prstGeom prst="rect">
            <a:avLst/>
          </a:prstGeom>
        </p:spPr>
        <p:txBody>
          <a:bodyPr anchor="t" anchorCtr="0"/>
          <a:lstStyle>
            <a:lvl1pPr algn="l">
              <a:lnSpc>
                <a:spcPct val="100000"/>
              </a:lnSpc>
              <a:defRPr sz="3200"/>
            </a:lvl1pPr>
          </a:lstStyle>
          <a:p>
            <a:r>
              <a:rPr lang="en-US"/>
              <a:t>Click to edit Master title style</a:t>
            </a:r>
          </a:p>
        </p:txBody>
      </p:sp>
      <p:sp>
        <p:nvSpPr>
          <p:cNvPr id="13" name="Picture Placeholder 19">
            <a:extLst>
              <a:ext uri="{FF2B5EF4-FFF2-40B4-BE49-F238E27FC236}">
                <a16:creationId xmlns:a16="http://schemas.microsoft.com/office/drawing/2014/main" id="{66D3E027-B383-515C-29D6-FD3E101002F5}"/>
              </a:ext>
            </a:extLst>
          </p:cNvPr>
          <p:cNvSpPr>
            <a:spLocks noGrp="1"/>
          </p:cNvSpPr>
          <p:nvPr>
            <p:ph type="pic" sz="quarter" idx="10" hasCustomPrompt="1"/>
          </p:nvPr>
        </p:nvSpPr>
        <p:spPr>
          <a:xfrm>
            <a:off x="375989" y="377091"/>
            <a:ext cx="11433024" cy="3427088"/>
          </a:xfrm>
          <a:prstGeom prst="roundRect">
            <a:avLst>
              <a:gd name="adj" fmla="val 21581"/>
            </a:avLst>
          </a:prstGeom>
          <a:ln>
            <a:noFill/>
          </a:ln>
        </p:spPr>
        <p:txBody>
          <a:bodyPr/>
          <a:lstStyle>
            <a:lvl1pPr marL="171450" indent="-171450">
              <a:buFont typeface="Arial" panose="020B0604020202020204" pitchFamily="34" charset="0"/>
              <a:buChar char="•"/>
              <a:defRPr/>
            </a:lvl1pPr>
          </a:lstStyle>
          <a:p>
            <a:r>
              <a:rPr lang="en-US" dirty="0"/>
              <a:t>Press the center icon to upload a picture / The picture will crop to the frame</a:t>
            </a:r>
          </a:p>
        </p:txBody>
      </p:sp>
      <p:sp>
        <p:nvSpPr>
          <p:cNvPr id="3" name="Text Placeholder 2">
            <a:extLst>
              <a:ext uri="{FF2B5EF4-FFF2-40B4-BE49-F238E27FC236}">
                <a16:creationId xmlns:a16="http://schemas.microsoft.com/office/drawing/2014/main" id="{B58E6C10-8FB0-184C-8BB9-78D4F77A9F35}"/>
              </a:ext>
            </a:extLst>
          </p:cNvPr>
          <p:cNvSpPr>
            <a:spLocks noGrp="1"/>
          </p:cNvSpPr>
          <p:nvPr>
            <p:ph type="body" idx="14" hasCustomPrompt="1"/>
          </p:nvPr>
        </p:nvSpPr>
        <p:spPr>
          <a:xfrm>
            <a:off x="357701" y="5431536"/>
            <a:ext cx="6217920" cy="369332"/>
          </a:xfrm>
          <a:prstGeom prst="rect">
            <a:avLst/>
          </a:prstGeom>
        </p:spPr>
        <p:txBody>
          <a:bodyPr wrap="square" anchor="t" anchorCtr="0">
            <a:spAutoFit/>
          </a:bodyPr>
          <a:lstStyle>
            <a:lvl1pPr marL="0" indent="0" algn="l">
              <a:spcBef>
                <a:spcPts val="0"/>
              </a:spcBef>
              <a:buNone/>
              <a:defRPr sz="1200" b="0" i="0" cap="none" baseline="0">
                <a:solidFill>
                  <a:schemeClr val="tx2"/>
                </a:solidFill>
                <a:latin typeface="+mj-lt"/>
                <a:cs typeface="Poppins Semi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First/Last name</a:t>
            </a:r>
            <a:br>
              <a:rPr lang="en-US" dirty="0"/>
            </a:br>
            <a:r>
              <a:rPr lang="en-US" dirty="0"/>
              <a:t>Role</a:t>
            </a:r>
          </a:p>
        </p:txBody>
      </p:sp>
      <p:sp>
        <p:nvSpPr>
          <p:cNvPr id="4" name="Text Placeholder 2">
            <a:extLst>
              <a:ext uri="{FF2B5EF4-FFF2-40B4-BE49-F238E27FC236}">
                <a16:creationId xmlns:a16="http://schemas.microsoft.com/office/drawing/2014/main" id="{0D832AC4-6070-5355-C616-331ED01B3E8F}"/>
              </a:ext>
            </a:extLst>
          </p:cNvPr>
          <p:cNvSpPr>
            <a:spLocks noGrp="1"/>
          </p:cNvSpPr>
          <p:nvPr>
            <p:ph type="body" idx="16" hasCustomPrompt="1"/>
          </p:nvPr>
        </p:nvSpPr>
        <p:spPr>
          <a:xfrm>
            <a:off x="6210300" y="6428232"/>
            <a:ext cx="5622690" cy="184666"/>
          </a:xfrm>
          <a:prstGeom prst="rect">
            <a:avLst/>
          </a:prstGeom>
        </p:spPr>
        <p:txBody>
          <a:bodyPr wrap="square" anchor="t" anchorCtr="0">
            <a:spAutoFit/>
          </a:bodyPr>
          <a:lstStyle>
            <a:lvl1pPr marL="0" indent="0" algn="r">
              <a:spcBef>
                <a:spcPts val="0"/>
              </a:spcBef>
              <a:buNone/>
              <a:defRPr sz="1200" b="0" i="0" cap="all" baseline="0">
                <a:solidFill>
                  <a:schemeClr val="tx2"/>
                </a:solidFill>
                <a:latin typeface="+mj-lt"/>
                <a:cs typeface="Poppins Semi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a:t>Month day, year</a:t>
            </a:r>
          </a:p>
        </p:txBody>
      </p:sp>
    </p:spTree>
    <p:extLst>
      <p:ext uri="{BB962C8B-B14F-4D97-AF65-F5344CB8AC3E}">
        <p14:creationId xmlns:p14="http://schemas.microsoft.com/office/powerpoint/2010/main" val="312542226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ubsection Slide - Slate">
    <p:bg>
      <p:bgPr>
        <a:solidFill>
          <a:srgbClr val="EAECEE"/>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8C7F335-CC10-17E0-AA3D-2E0E91BB806E}"/>
              </a:ext>
            </a:extLst>
          </p:cNvPr>
          <p:cNvGraphicFramePr>
            <a:graphicFrameLocks noChangeAspect="1"/>
          </p:cNvGraphicFramePr>
          <p:nvPr userDrawn="1">
            <p:custDataLst>
              <p:tags r:id="rId1"/>
            </p:custDataLst>
            <p:extLst>
              <p:ext uri="{D42A27DB-BD31-4B8C-83A1-F6EECF244321}">
                <p14:modId xmlns:p14="http://schemas.microsoft.com/office/powerpoint/2010/main" val="32227290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8" name="think-cell data - do not delete" hidden="1">
                        <a:extLst>
                          <a:ext uri="{FF2B5EF4-FFF2-40B4-BE49-F238E27FC236}">
                            <a16:creationId xmlns:a16="http://schemas.microsoft.com/office/drawing/2014/main" id="{A8C7F335-CC10-17E0-AA3D-2E0E91BB806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Slide Number Placeholder 5">
            <a:extLst>
              <a:ext uri="{FF2B5EF4-FFF2-40B4-BE49-F238E27FC236}">
                <a16:creationId xmlns:a16="http://schemas.microsoft.com/office/drawing/2014/main" id="{9A55BC30-12F7-920F-B953-D6C3BD71FF06}"/>
              </a:ext>
            </a:extLst>
          </p:cNvPr>
          <p:cNvSpPr txBox="1">
            <a:spLocks/>
          </p:cNvSpPr>
          <p:nvPr userDrawn="1"/>
        </p:nvSpPr>
        <p:spPr>
          <a:xfrm>
            <a:off x="10902997" y="6385348"/>
            <a:ext cx="365497" cy="138499"/>
          </a:xfrm>
          <a:prstGeom prst="rect">
            <a:avLst/>
          </a:prstGeom>
        </p:spPr>
        <p:txBody>
          <a:bodyPr vert="horz" lIns="0" tIns="0" rIns="0" bIns="0" rtlCol="0" anchor="t" anchorCtr="0"/>
          <a:lstStyle>
            <a:defPPr>
              <a:defRPr lang="en-US"/>
            </a:defPPr>
            <a:lvl1pPr algn="r" rtl="0" fontAlgn="auto">
              <a:spcBef>
                <a:spcPts val="0"/>
              </a:spcBef>
              <a:spcAft>
                <a:spcPts val="0"/>
              </a:spcAft>
              <a:defRPr sz="800" kern="1200" smtClean="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A0742EFC-8BEC-49F9-9CC9-7EDCB5B63F76}" type="slidenum">
              <a:rPr lang="en-US" sz="900" b="0" smtClean="0">
                <a:solidFill>
                  <a:srgbClr val="46525B"/>
                </a:solidFill>
                <a:latin typeface="+mj-lt"/>
              </a:rPr>
              <a:pPr>
                <a:defRPr/>
              </a:pPr>
              <a:t>‹#›</a:t>
            </a:fld>
            <a:endParaRPr lang="en-US" sz="900" b="0">
              <a:solidFill>
                <a:srgbClr val="46525B"/>
              </a:solidFill>
              <a:latin typeface="+mj-lt"/>
            </a:endParaRPr>
          </a:p>
        </p:txBody>
      </p:sp>
      <p:sp>
        <p:nvSpPr>
          <p:cNvPr id="6" name="TextBox 5">
            <a:extLst>
              <a:ext uri="{FF2B5EF4-FFF2-40B4-BE49-F238E27FC236}">
                <a16:creationId xmlns:a16="http://schemas.microsoft.com/office/drawing/2014/main" id="{3F798C63-8A75-BFAE-4353-7BD49B517329}"/>
              </a:ext>
            </a:extLst>
          </p:cNvPr>
          <p:cNvSpPr txBox="1"/>
          <p:nvPr userDrawn="1"/>
        </p:nvSpPr>
        <p:spPr>
          <a:xfrm>
            <a:off x="8869311" y="6386687"/>
            <a:ext cx="1971694" cy="138499"/>
          </a:xfrm>
          <a:prstGeom prst="rect">
            <a:avLst/>
          </a:prstGeom>
          <a:noFill/>
        </p:spPr>
        <p:txBody>
          <a:bodyPr wrap="none" lIns="0" tIns="0" rIns="0" bIns="0" rtlCol="0">
            <a:spAutoFit/>
          </a:bodyPr>
          <a:lstStyle/>
          <a:p>
            <a:pPr algn="r"/>
            <a:r>
              <a:rPr lang="en-US" sz="900">
                <a:solidFill>
                  <a:srgbClr val="46525B"/>
                </a:solidFill>
                <a:latin typeface="+mj-lt"/>
              </a:rPr>
              <a:t>Confidential. For internal use only.</a:t>
            </a:r>
          </a:p>
        </p:txBody>
      </p:sp>
      <p:sp>
        <p:nvSpPr>
          <p:cNvPr id="3" name="Title 1">
            <a:extLst>
              <a:ext uri="{FF2B5EF4-FFF2-40B4-BE49-F238E27FC236}">
                <a16:creationId xmlns:a16="http://schemas.microsoft.com/office/drawing/2014/main" id="{BF1A651F-537F-A5CA-53BB-F8702406A7C8}"/>
              </a:ext>
            </a:extLst>
          </p:cNvPr>
          <p:cNvSpPr>
            <a:spLocks noGrp="1"/>
          </p:cNvSpPr>
          <p:nvPr>
            <p:ph type="ctrTitle" hasCustomPrompt="1"/>
          </p:nvPr>
        </p:nvSpPr>
        <p:spPr>
          <a:xfrm>
            <a:off x="336165" y="3000231"/>
            <a:ext cx="7031736" cy="738664"/>
          </a:xfrm>
          <a:prstGeom prst="rect">
            <a:avLst/>
          </a:prstGeom>
        </p:spPr>
        <p:txBody>
          <a:bodyPr vert="horz" anchor="ctr" anchorCtr="0"/>
          <a:lstStyle>
            <a:lvl1pPr algn="l">
              <a:lnSpc>
                <a:spcPct val="100000"/>
              </a:lnSpc>
              <a:defRPr sz="4800">
                <a:solidFill>
                  <a:srgbClr val="46525B"/>
                </a:solidFill>
              </a:defRPr>
            </a:lvl1pPr>
          </a:lstStyle>
          <a:p>
            <a:r>
              <a:rPr lang="en-US" dirty="0"/>
              <a:t>Section name</a:t>
            </a:r>
          </a:p>
        </p:txBody>
      </p:sp>
      <p:pic>
        <p:nvPicPr>
          <p:cNvPr id="2" name="Graphic 1">
            <a:extLst>
              <a:ext uri="{FF2B5EF4-FFF2-40B4-BE49-F238E27FC236}">
                <a16:creationId xmlns:a16="http://schemas.microsoft.com/office/drawing/2014/main" id="{5D6D9E81-2F37-454F-D227-73988C382392}"/>
              </a:ext>
            </a:extLst>
          </p:cNvPr>
          <p:cNvPicPr>
            <a:picLocks noGrp="1" noRot="1" noChangeAspect="1" noMove="1" noResize="1" noEditPoints="1" noAdjustHandles="1" noChangeArrowheads="1" noChangeShapeType="1" noCrop="1"/>
          </p:cNvPicPr>
          <p:nvPr userDrawn="1"/>
        </p:nvPicPr>
        <p:blipFill>
          <a:blip r:embed="rId5">
            <a:extLst>
              <a:ext uri="{96DAC541-7B7A-43D3-8B79-37D633B846F1}">
                <asvg:svgBlip xmlns:asvg="http://schemas.microsoft.com/office/drawing/2016/SVG/main" r:embed="rId6"/>
              </a:ext>
            </a:extLst>
          </a:blip>
          <a:stretch>
            <a:fillRect/>
          </a:stretch>
        </p:blipFill>
        <p:spPr>
          <a:xfrm>
            <a:off x="-14179" y="520995"/>
            <a:ext cx="11704739" cy="5514188"/>
          </a:xfrm>
          <a:prstGeom prst="rect">
            <a:avLst/>
          </a:prstGeom>
        </p:spPr>
      </p:pic>
    </p:spTree>
    <p:extLst>
      <p:ext uri="{BB962C8B-B14F-4D97-AF65-F5344CB8AC3E}">
        <p14:creationId xmlns:p14="http://schemas.microsoft.com/office/powerpoint/2010/main" val="172401735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Quot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31ADCFF-5913-3968-36A4-EC52BF575E73}"/>
              </a:ext>
            </a:extLst>
          </p:cNvPr>
          <p:cNvSpPr>
            <a:spLocks noGrp="1"/>
          </p:cNvSpPr>
          <p:nvPr>
            <p:ph type="pic" sz="quarter" idx="10" hasCustomPrompt="1"/>
          </p:nvPr>
        </p:nvSpPr>
        <p:spPr>
          <a:xfrm>
            <a:off x="0" y="0"/>
            <a:ext cx="6094413" cy="6858000"/>
          </a:xfrm>
          <a:prstGeom prst="rect">
            <a:avLst/>
          </a:prstGeom>
        </p:spPr>
        <p:txBody>
          <a:bodyPr/>
          <a:lstStyle>
            <a:lvl1pPr marL="171450" indent="-171450">
              <a:buFont typeface="Arial" panose="020B0604020202020204" pitchFamily="34" charset="0"/>
              <a:buChar char="•"/>
              <a:defRPr/>
            </a:lvl1pPr>
          </a:lstStyle>
          <a:p>
            <a:r>
              <a:rPr lang="en-US" dirty="0"/>
              <a:t>Press the center icon to upload a picture / The picture will crop to the frame</a:t>
            </a:r>
          </a:p>
        </p:txBody>
      </p:sp>
      <p:sp>
        <p:nvSpPr>
          <p:cNvPr id="13" name="Title 1">
            <a:extLst>
              <a:ext uri="{FF2B5EF4-FFF2-40B4-BE49-F238E27FC236}">
                <a16:creationId xmlns:a16="http://schemas.microsoft.com/office/drawing/2014/main" id="{DDE57426-48ED-56E2-AACD-B35E3F084552}"/>
              </a:ext>
            </a:extLst>
          </p:cNvPr>
          <p:cNvSpPr>
            <a:spLocks noGrp="1"/>
          </p:cNvSpPr>
          <p:nvPr>
            <p:ph type="ctrTitle"/>
          </p:nvPr>
        </p:nvSpPr>
        <p:spPr>
          <a:xfrm>
            <a:off x="6816392" y="1792224"/>
            <a:ext cx="4709160" cy="861774"/>
          </a:xfrm>
          <a:prstGeom prst="rect">
            <a:avLst/>
          </a:prstGeom>
        </p:spPr>
        <p:txBody>
          <a:bodyPr anchor="t" anchorCtr="0">
            <a:spAutoFit/>
          </a:bodyPr>
          <a:lstStyle>
            <a:lvl1pPr algn="ctr">
              <a:lnSpc>
                <a:spcPct val="100000"/>
              </a:lnSpc>
              <a:defRPr sz="2800"/>
            </a:lvl1pPr>
          </a:lstStyle>
          <a:p>
            <a:r>
              <a:rPr lang="en-US"/>
              <a:t>Click to edit Master title style</a:t>
            </a:r>
          </a:p>
        </p:txBody>
      </p:sp>
      <p:sp>
        <p:nvSpPr>
          <p:cNvPr id="14" name="Text Placeholder 2">
            <a:extLst>
              <a:ext uri="{FF2B5EF4-FFF2-40B4-BE49-F238E27FC236}">
                <a16:creationId xmlns:a16="http://schemas.microsoft.com/office/drawing/2014/main" id="{6EDD81C3-DE7C-6067-908F-CECCBE575E73}"/>
              </a:ext>
            </a:extLst>
          </p:cNvPr>
          <p:cNvSpPr>
            <a:spLocks noGrp="1"/>
          </p:cNvSpPr>
          <p:nvPr>
            <p:ph type="body" idx="1" hasCustomPrompt="1"/>
          </p:nvPr>
        </p:nvSpPr>
        <p:spPr>
          <a:xfrm>
            <a:off x="6816392" y="1334701"/>
            <a:ext cx="4709160" cy="184666"/>
          </a:xfrm>
          <a:prstGeom prst="rect">
            <a:avLst/>
          </a:prstGeom>
        </p:spPr>
        <p:txBody>
          <a:bodyPr>
            <a:spAutoFit/>
          </a:bodyPr>
          <a:lstStyle>
            <a:lvl1pPr marL="0" indent="0" algn="ctr">
              <a:buNone/>
              <a:defRPr sz="1200" b="1" i="0" cap="all" spc="100" baseline="0">
                <a:solidFill>
                  <a:schemeClr val="accent1"/>
                </a:solidFill>
                <a:latin typeface="Poppins SemiBold" pitchFamily="2" charset="77"/>
                <a:cs typeface="Poppins Semi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TITLE</a:t>
            </a:r>
          </a:p>
        </p:txBody>
      </p:sp>
      <p:grpSp>
        <p:nvGrpSpPr>
          <p:cNvPr id="19" name="Group 18">
            <a:extLst>
              <a:ext uri="{FF2B5EF4-FFF2-40B4-BE49-F238E27FC236}">
                <a16:creationId xmlns:a16="http://schemas.microsoft.com/office/drawing/2014/main" id="{7BE8BEBF-768D-008C-1F11-3C7BF5CA69B2}"/>
              </a:ext>
            </a:extLst>
          </p:cNvPr>
          <p:cNvGrpSpPr/>
          <p:nvPr userDrawn="1"/>
        </p:nvGrpSpPr>
        <p:grpSpPr>
          <a:xfrm>
            <a:off x="8938430" y="5041937"/>
            <a:ext cx="465085" cy="128016"/>
            <a:chOff x="8936909" y="5041937"/>
            <a:chExt cx="465085" cy="128016"/>
          </a:xfrm>
        </p:grpSpPr>
        <p:pic>
          <p:nvPicPr>
            <p:cNvPr id="16" name="Graphic 15">
              <a:extLst>
                <a:ext uri="{FF2B5EF4-FFF2-40B4-BE49-F238E27FC236}">
                  <a16:creationId xmlns:a16="http://schemas.microsoft.com/office/drawing/2014/main" id="{80B528C3-7BBC-2EE4-0511-7F9AB4DDFE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36909" y="5041937"/>
              <a:ext cx="128016" cy="128016"/>
            </a:xfrm>
            <a:prstGeom prst="rect">
              <a:avLst/>
            </a:prstGeom>
          </p:spPr>
        </p:pic>
        <p:pic>
          <p:nvPicPr>
            <p:cNvPr id="17" name="Graphic 16">
              <a:extLst>
                <a:ext uri="{FF2B5EF4-FFF2-40B4-BE49-F238E27FC236}">
                  <a16:creationId xmlns:a16="http://schemas.microsoft.com/office/drawing/2014/main" id="{E636AE99-A618-65FF-210B-72884013A0F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05443" y="5041937"/>
              <a:ext cx="128016" cy="128016"/>
            </a:xfrm>
            <a:prstGeom prst="rect">
              <a:avLst/>
            </a:prstGeom>
          </p:spPr>
        </p:pic>
        <p:pic>
          <p:nvPicPr>
            <p:cNvPr id="18" name="Graphic 17">
              <a:extLst>
                <a:ext uri="{FF2B5EF4-FFF2-40B4-BE49-F238E27FC236}">
                  <a16:creationId xmlns:a16="http://schemas.microsoft.com/office/drawing/2014/main" id="{4DED3061-4650-D6B9-8923-9B5BE7416B3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73978" y="5041937"/>
              <a:ext cx="128016" cy="128016"/>
            </a:xfrm>
            <a:prstGeom prst="rect">
              <a:avLst/>
            </a:prstGeom>
          </p:spPr>
        </p:pic>
      </p:grpSp>
      <p:sp>
        <p:nvSpPr>
          <p:cNvPr id="3" name="Slide Number Placeholder 5">
            <a:extLst>
              <a:ext uri="{FF2B5EF4-FFF2-40B4-BE49-F238E27FC236}">
                <a16:creationId xmlns:a16="http://schemas.microsoft.com/office/drawing/2014/main" id="{AC43E156-7952-6DBD-9F32-252B130D3E3B}"/>
              </a:ext>
            </a:extLst>
          </p:cNvPr>
          <p:cNvSpPr txBox="1">
            <a:spLocks/>
          </p:cNvSpPr>
          <p:nvPr userDrawn="1"/>
        </p:nvSpPr>
        <p:spPr>
          <a:xfrm>
            <a:off x="10902997" y="6385348"/>
            <a:ext cx="365497" cy="138499"/>
          </a:xfrm>
          <a:prstGeom prst="rect">
            <a:avLst/>
          </a:prstGeom>
        </p:spPr>
        <p:txBody>
          <a:bodyPr vert="horz" lIns="0" tIns="0" rIns="0" bIns="0" rtlCol="0" anchor="t" anchorCtr="0"/>
          <a:lstStyle>
            <a:defPPr>
              <a:defRPr lang="en-US"/>
            </a:defPPr>
            <a:lvl1pPr algn="r" rtl="0" fontAlgn="auto">
              <a:spcBef>
                <a:spcPts val="0"/>
              </a:spcBef>
              <a:spcAft>
                <a:spcPts val="0"/>
              </a:spcAft>
              <a:defRPr sz="800" kern="1200" smtClean="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A0742EFC-8BEC-49F9-9CC9-7EDCB5B63F76}" type="slidenum">
              <a:rPr lang="en-US" sz="900" b="0" smtClean="0">
                <a:solidFill>
                  <a:schemeClr val="tx2"/>
                </a:solidFill>
                <a:latin typeface="+mj-lt"/>
              </a:rPr>
              <a:pPr>
                <a:defRPr/>
              </a:pPr>
              <a:t>‹#›</a:t>
            </a:fld>
            <a:endParaRPr lang="en-US" sz="900" b="0">
              <a:solidFill>
                <a:schemeClr val="tx2"/>
              </a:solidFill>
              <a:latin typeface="+mj-lt"/>
            </a:endParaRPr>
          </a:p>
        </p:txBody>
      </p:sp>
      <p:sp>
        <p:nvSpPr>
          <p:cNvPr id="4" name="TextBox 3">
            <a:extLst>
              <a:ext uri="{FF2B5EF4-FFF2-40B4-BE49-F238E27FC236}">
                <a16:creationId xmlns:a16="http://schemas.microsoft.com/office/drawing/2014/main" id="{B41722FB-74A1-9FF3-29B4-B3E085199D46}"/>
              </a:ext>
            </a:extLst>
          </p:cNvPr>
          <p:cNvSpPr txBox="1"/>
          <p:nvPr userDrawn="1"/>
        </p:nvSpPr>
        <p:spPr>
          <a:xfrm>
            <a:off x="8869311" y="6386687"/>
            <a:ext cx="1971694" cy="138499"/>
          </a:xfrm>
          <a:prstGeom prst="rect">
            <a:avLst/>
          </a:prstGeom>
          <a:noFill/>
        </p:spPr>
        <p:txBody>
          <a:bodyPr wrap="none" lIns="0" tIns="0" rIns="0" bIns="0" rtlCol="0">
            <a:spAutoFit/>
          </a:bodyPr>
          <a:lstStyle/>
          <a:p>
            <a:pPr algn="r"/>
            <a:r>
              <a:rPr lang="en-US" sz="900">
                <a:solidFill>
                  <a:schemeClr val="tx2"/>
                </a:solidFill>
                <a:latin typeface="+mj-lt"/>
              </a:rPr>
              <a:t>Confidential. For internal use only.</a:t>
            </a:r>
          </a:p>
        </p:txBody>
      </p:sp>
    </p:spTree>
    <p:extLst>
      <p:ext uri="{BB962C8B-B14F-4D97-AF65-F5344CB8AC3E}">
        <p14:creationId xmlns:p14="http://schemas.microsoft.com/office/powerpoint/2010/main" val="41594388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2 Images + 2 Content">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CB5D0372-BCD6-7EE6-5DE2-C849459E099A}"/>
              </a:ext>
            </a:extLst>
          </p:cNvPr>
          <p:cNvGraphicFramePr>
            <a:graphicFrameLocks noChangeAspect="1"/>
          </p:cNvGraphicFramePr>
          <p:nvPr userDrawn="1">
            <p:custDataLst>
              <p:tags r:id="rId1"/>
            </p:custDataLst>
            <p:extLst>
              <p:ext uri="{D42A27DB-BD31-4B8C-83A1-F6EECF244321}">
                <p14:modId xmlns:p14="http://schemas.microsoft.com/office/powerpoint/2010/main" val="14737582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10" name="think-cell data - do not delete" hidden="1">
                        <a:extLst>
                          <a:ext uri="{FF2B5EF4-FFF2-40B4-BE49-F238E27FC236}">
                            <a16:creationId xmlns:a16="http://schemas.microsoft.com/office/drawing/2014/main" id="{CB5D0372-BCD6-7EE6-5DE2-C849459E099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BA761B3F-C9BD-58D0-1611-8B7910E399DB}"/>
              </a:ext>
            </a:extLst>
          </p:cNvPr>
          <p:cNvSpPr>
            <a:spLocks noGrp="1"/>
          </p:cNvSpPr>
          <p:nvPr>
            <p:ph sz="half" idx="2"/>
          </p:nvPr>
        </p:nvSpPr>
        <p:spPr>
          <a:xfrm>
            <a:off x="364298" y="4233291"/>
            <a:ext cx="5495544" cy="1400383"/>
          </a:xfrm>
          <a:prstGeom prst="rect">
            <a:avLst/>
          </a:prstGeom>
        </p:spPr>
        <p:txBody>
          <a:bodyPr wrap="square">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6B84C3AF-B98F-D4FA-FE57-5457BCE9DCF8}"/>
              </a:ext>
            </a:extLst>
          </p:cNvPr>
          <p:cNvSpPr>
            <a:spLocks noGrp="1"/>
          </p:cNvSpPr>
          <p:nvPr>
            <p:ph sz="half" idx="11"/>
          </p:nvPr>
        </p:nvSpPr>
        <p:spPr>
          <a:xfrm>
            <a:off x="6324600" y="4233291"/>
            <a:ext cx="5495544" cy="1400383"/>
          </a:xfrm>
          <a:prstGeom prst="rect">
            <a:avLst/>
          </a:prstGeom>
        </p:spPr>
        <p:txBody>
          <a:bodyPr wrap="square">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4AE615A5-273B-7942-00A0-3693B20154EB}"/>
              </a:ext>
            </a:extLst>
          </p:cNvPr>
          <p:cNvSpPr>
            <a:spLocks noGrp="1"/>
          </p:cNvSpPr>
          <p:nvPr>
            <p:ph type="pic" sz="quarter" idx="12" hasCustomPrompt="1"/>
          </p:nvPr>
        </p:nvSpPr>
        <p:spPr>
          <a:xfrm>
            <a:off x="367919" y="1481138"/>
            <a:ext cx="5495544" cy="2542222"/>
          </a:xfrm>
          <a:prstGeom prst="rect">
            <a:avLst/>
          </a:prstGeom>
        </p:spPr>
        <p:txBody>
          <a:bodyPr/>
          <a:lstStyle>
            <a:lvl1pPr marL="171450" indent="-171450">
              <a:buFont typeface="Arial" panose="020B0604020202020204" pitchFamily="34" charset="0"/>
              <a:buChar char="•"/>
              <a:defRPr/>
            </a:lvl1pPr>
          </a:lstStyle>
          <a:p>
            <a:r>
              <a:rPr lang="en-US" dirty="0"/>
              <a:t>Press the center icon to upload a picture / The picture will crop to the frame</a:t>
            </a:r>
          </a:p>
        </p:txBody>
      </p:sp>
      <p:sp>
        <p:nvSpPr>
          <p:cNvPr id="8" name="Picture Placeholder 6">
            <a:extLst>
              <a:ext uri="{FF2B5EF4-FFF2-40B4-BE49-F238E27FC236}">
                <a16:creationId xmlns:a16="http://schemas.microsoft.com/office/drawing/2014/main" id="{37962172-9EE5-88BC-38ED-7AE26751ABED}"/>
              </a:ext>
            </a:extLst>
          </p:cNvPr>
          <p:cNvSpPr>
            <a:spLocks noGrp="1"/>
          </p:cNvSpPr>
          <p:nvPr>
            <p:ph type="pic" sz="quarter" idx="13" hasCustomPrompt="1"/>
          </p:nvPr>
        </p:nvSpPr>
        <p:spPr>
          <a:xfrm>
            <a:off x="6324600" y="1481138"/>
            <a:ext cx="5495544" cy="2542222"/>
          </a:xfrm>
          <a:prstGeom prst="rect">
            <a:avLst/>
          </a:prstGeom>
        </p:spPr>
        <p:txBody>
          <a:bodyPr/>
          <a:lstStyle>
            <a:lvl1pPr marL="171450" indent="-171450">
              <a:buFont typeface="Arial" panose="020B0604020202020204" pitchFamily="34" charset="0"/>
              <a:buChar char="•"/>
              <a:defRPr/>
            </a:lvl1pPr>
          </a:lstStyle>
          <a:p>
            <a:r>
              <a:rPr lang="en-US" dirty="0"/>
              <a:t>Press the center icon to upload a picture / The picture will crop to the frame</a:t>
            </a:r>
          </a:p>
        </p:txBody>
      </p:sp>
      <p:cxnSp>
        <p:nvCxnSpPr>
          <p:cNvPr id="3" name="Straight Connector 2">
            <a:extLst>
              <a:ext uri="{FF2B5EF4-FFF2-40B4-BE49-F238E27FC236}">
                <a16:creationId xmlns:a16="http://schemas.microsoft.com/office/drawing/2014/main" id="{D5BBE5A2-CF9A-371B-E8C3-6C2628CB6650}"/>
              </a:ext>
            </a:extLst>
          </p:cNvPr>
          <p:cNvCxnSpPr>
            <a:cxnSpLocks/>
          </p:cNvCxnSpPr>
          <p:nvPr userDrawn="1"/>
        </p:nvCxnSpPr>
        <p:spPr>
          <a:xfrm>
            <a:off x="364300" y="1243783"/>
            <a:ext cx="5495544"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89296EC-E661-1202-DBA6-58631298B3AF}"/>
              </a:ext>
            </a:extLst>
          </p:cNvPr>
          <p:cNvCxnSpPr>
            <a:cxnSpLocks/>
          </p:cNvCxnSpPr>
          <p:nvPr userDrawn="1"/>
        </p:nvCxnSpPr>
        <p:spPr>
          <a:xfrm>
            <a:off x="6332918" y="1243783"/>
            <a:ext cx="5495544"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58787DA3-B155-E3AE-190B-A0FBBA04A9B4}"/>
              </a:ext>
            </a:extLst>
          </p:cNvPr>
          <p:cNvSpPr>
            <a:spLocks noGrp="1"/>
          </p:cNvSpPr>
          <p:nvPr>
            <p:ph type="ftr" sz="quarter" idx="14"/>
          </p:nvPr>
        </p:nvSpPr>
        <p:spPr/>
        <p:txBody>
          <a:bodyPr/>
          <a:lstStyle>
            <a:lvl1pPr>
              <a:defRPr>
                <a:solidFill>
                  <a:schemeClr val="tx1">
                    <a:lumMod val="65000"/>
                    <a:lumOff val="35000"/>
                  </a:schemeClr>
                </a:solidFill>
              </a:defRPr>
            </a:lvl1pPr>
          </a:lstStyle>
          <a:p>
            <a:endParaRPr lang="en-US"/>
          </a:p>
        </p:txBody>
      </p:sp>
      <p:sp>
        <p:nvSpPr>
          <p:cNvPr id="11" name="Title Placeholder 1">
            <a:extLst>
              <a:ext uri="{FF2B5EF4-FFF2-40B4-BE49-F238E27FC236}">
                <a16:creationId xmlns:a16="http://schemas.microsoft.com/office/drawing/2014/main" id="{F838CEA7-F039-DF25-B89E-A99964DB6FD1}"/>
              </a:ext>
            </a:extLst>
          </p:cNvPr>
          <p:cNvSpPr>
            <a:spLocks noGrp="1"/>
          </p:cNvSpPr>
          <p:nvPr>
            <p:ph type="title"/>
          </p:nvPr>
        </p:nvSpPr>
        <p:spPr>
          <a:xfrm>
            <a:off x="360751" y="690349"/>
            <a:ext cx="11470125" cy="388183"/>
          </a:xfrm>
          <a:prstGeom prst="rect">
            <a:avLst/>
          </a:prstGeom>
        </p:spPr>
        <p:txBody>
          <a:bodyPr vert="horz" lIns="0" tIns="0" rIns="0" bIns="0" rtlCol="0" anchor="b" anchorCtr="0">
            <a:spAutoFit/>
          </a:bodyPr>
          <a:lstStyle/>
          <a:p>
            <a:r>
              <a:rPr lang="en-US" dirty="0"/>
              <a:t>Click to edit Master title style</a:t>
            </a:r>
          </a:p>
        </p:txBody>
      </p:sp>
    </p:spTree>
    <p:extLst>
      <p:ext uri="{BB962C8B-B14F-4D97-AF65-F5344CB8AC3E}">
        <p14:creationId xmlns:p14="http://schemas.microsoft.com/office/powerpoint/2010/main" val="6424875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3 Images + 3 Content">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B9A4FCE7-8B63-0B2E-3039-5B44FB945F79}"/>
              </a:ext>
            </a:extLst>
          </p:cNvPr>
          <p:cNvGraphicFramePr>
            <a:graphicFrameLocks noChangeAspect="1"/>
          </p:cNvGraphicFramePr>
          <p:nvPr userDrawn="1">
            <p:custDataLst>
              <p:tags r:id="rId1"/>
            </p:custDataLst>
            <p:extLst>
              <p:ext uri="{D42A27DB-BD31-4B8C-83A1-F6EECF244321}">
                <p14:modId xmlns:p14="http://schemas.microsoft.com/office/powerpoint/2010/main" val="50685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13" name="think-cell data - do not delete" hidden="1">
                        <a:extLst>
                          <a:ext uri="{FF2B5EF4-FFF2-40B4-BE49-F238E27FC236}">
                            <a16:creationId xmlns:a16="http://schemas.microsoft.com/office/drawing/2014/main" id="{B9A4FCE7-8B63-0B2E-3039-5B44FB945F7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BA761B3F-C9BD-58D0-1611-8B7910E399DB}"/>
              </a:ext>
            </a:extLst>
          </p:cNvPr>
          <p:cNvSpPr>
            <a:spLocks noGrp="1"/>
          </p:cNvSpPr>
          <p:nvPr>
            <p:ph sz="half" idx="2"/>
          </p:nvPr>
        </p:nvSpPr>
        <p:spPr>
          <a:xfrm>
            <a:off x="364297" y="4233291"/>
            <a:ext cx="3511296" cy="1400383"/>
          </a:xfrm>
          <a:prstGeom prst="rect">
            <a:avLst/>
          </a:prstGeom>
        </p:spPr>
        <p:txBody>
          <a:bodyPr wrap="square">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6B84C3AF-B98F-D4FA-FE57-5457BCE9DCF8}"/>
              </a:ext>
            </a:extLst>
          </p:cNvPr>
          <p:cNvSpPr>
            <a:spLocks noGrp="1"/>
          </p:cNvSpPr>
          <p:nvPr>
            <p:ph sz="half" idx="11"/>
          </p:nvPr>
        </p:nvSpPr>
        <p:spPr>
          <a:xfrm>
            <a:off x="4340948" y="4233291"/>
            <a:ext cx="3511296" cy="1400383"/>
          </a:xfrm>
          <a:prstGeom prst="rect">
            <a:avLst/>
          </a:prstGeom>
        </p:spPr>
        <p:txBody>
          <a:bodyPr wrap="square">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4AE615A5-273B-7942-00A0-3693B20154EB}"/>
              </a:ext>
            </a:extLst>
          </p:cNvPr>
          <p:cNvSpPr>
            <a:spLocks noGrp="1"/>
          </p:cNvSpPr>
          <p:nvPr>
            <p:ph type="pic" sz="quarter" idx="12" hasCustomPrompt="1"/>
          </p:nvPr>
        </p:nvSpPr>
        <p:spPr>
          <a:xfrm>
            <a:off x="367919" y="1481138"/>
            <a:ext cx="3511296" cy="2542222"/>
          </a:xfrm>
          <a:prstGeom prst="rect">
            <a:avLst/>
          </a:prstGeom>
        </p:spPr>
        <p:txBody>
          <a:bodyPr/>
          <a:lstStyle>
            <a:lvl1pPr marL="171450" indent="-171450">
              <a:buFont typeface="Arial" panose="020B0604020202020204" pitchFamily="34" charset="0"/>
              <a:buChar char="•"/>
              <a:defRPr/>
            </a:lvl1pPr>
          </a:lstStyle>
          <a:p>
            <a:r>
              <a:rPr lang="en-US" dirty="0"/>
              <a:t>Press the center icon to upload a picture / The picture will crop to the frame</a:t>
            </a:r>
          </a:p>
        </p:txBody>
      </p:sp>
      <p:sp>
        <p:nvSpPr>
          <p:cNvPr id="8" name="Picture Placeholder 6">
            <a:extLst>
              <a:ext uri="{FF2B5EF4-FFF2-40B4-BE49-F238E27FC236}">
                <a16:creationId xmlns:a16="http://schemas.microsoft.com/office/drawing/2014/main" id="{37962172-9EE5-88BC-38ED-7AE26751ABED}"/>
              </a:ext>
            </a:extLst>
          </p:cNvPr>
          <p:cNvSpPr>
            <a:spLocks noGrp="1"/>
          </p:cNvSpPr>
          <p:nvPr>
            <p:ph type="pic" sz="quarter" idx="13" hasCustomPrompt="1"/>
          </p:nvPr>
        </p:nvSpPr>
        <p:spPr>
          <a:xfrm>
            <a:off x="4342760" y="1481138"/>
            <a:ext cx="3511296" cy="2542222"/>
          </a:xfrm>
          <a:prstGeom prst="rect">
            <a:avLst/>
          </a:prstGeom>
        </p:spPr>
        <p:txBody>
          <a:bodyPr/>
          <a:lstStyle>
            <a:lvl1pPr marL="171450" indent="-171450">
              <a:buFont typeface="Arial" panose="020B0604020202020204" pitchFamily="34" charset="0"/>
              <a:buChar char="•"/>
              <a:defRPr/>
            </a:lvl1pPr>
          </a:lstStyle>
          <a:p>
            <a:r>
              <a:rPr lang="en-US" dirty="0"/>
              <a:t>Press the center icon to upload a picture / The picture will crop to the frame</a:t>
            </a:r>
          </a:p>
        </p:txBody>
      </p:sp>
      <p:sp>
        <p:nvSpPr>
          <p:cNvPr id="2" name="Content Placeholder 3">
            <a:extLst>
              <a:ext uri="{FF2B5EF4-FFF2-40B4-BE49-F238E27FC236}">
                <a16:creationId xmlns:a16="http://schemas.microsoft.com/office/drawing/2014/main" id="{C991B900-D8BD-DF96-0A5B-F03B4421E64B}"/>
              </a:ext>
            </a:extLst>
          </p:cNvPr>
          <p:cNvSpPr>
            <a:spLocks noGrp="1"/>
          </p:cNvSpPr>
          <p:nvPr>
            <p:ph sz="half" idx="14"/>
          </p:nvPr>
        </p:nvSpPr>
        <p:spPr>
          <a:xfrm>
            <a:off x="8317600" y="4233291"/>
            <a:ext cx="3511296" cy="1400383"/>
          </a:xfrm>
          <a:prstGeom prst="rect">
            <a:avLst/>
          </a:prstGeom>
        </p:spPr>
        <p:txBody>
          <a:bodyPr wrap="square">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6">
            <a:extLst>
              <a:ext uri="{FF2B5EF4-FFF2-40B4-BE49-F238E27FC236}">
                <a16:creationId xmlns:a16="http://schemas.microsoft.com/office/drawing/2014/main" id="{3351F025-DEBE-EDD9-5ED7-5E7EE191322B}"/>
              </a:ext>
            </a:extLst>
          </p:cNvPr>
          <p:cNvSpPr>
            <a:spLocks noGrp="1"/>
          </p:cNvSpPr>
          <p:nvPr>
            <p:ph type="pic" sz="quarter" idx="15" hasCustomPrompt="1"/>
          </p:nvPr>
        </p:nvSpPr>
        <p:spPr>
          <a:xfrm>
            <a:off x="8317601" y="1481138"/>
            <a:ext cx="3511296" cy="2542222"/>
          </a:xfrm>
          <a:prstGeom prst="rect">
            <a:avLst/>
          </a:prstGeom>
        </p:spPr>
        <p:txBody>
          <a:bodyPr/>
          <a:lstStyle>
            <a:lvl1pPr marL="171450" indent="-171450">
              <a:buFont typeface="Arial" panose="020B0604020202020204" pitchFamily="34" charset="0"/>
              <a:buChar char="•"/>
              <a:defRPr/>
            </a:lvl1pPr>
          </a:lstStyle>
          <a:p>
            <a:r>
              <a:rPr lang="en-US" dirty="0"/>
              <a:t>Press the center icon to upload a picture / The picture will crop to the frame</a:t>
            </a:r>
          </a:p>
        </p:txBody>
      </p:sp>
      <p:cxnSp>
        <p:nvCxnSpPr>
          <p:cNvPr id="6" name="Straight Connector 5">
            <a:extLst>
              <a:ext uri="{FF2B5EF4-FFF2-40B4-BE49-F238E27FC236}">
                <a16:creationId xmlns:a16="http://schemas.microsoft.com/office/drawing/2014/main" id="{352BFB4F-A79F-389F-4EF6-5494E339D0EC}"/>
              </a:ext>
            </a:extLst>
          </p:cNvPr>
          <p:cNvCxnSpPr>
            <a:cxnSpLocks/>
          </p:cNvCxnSpPr>
          <p:nvPr userDrawn="1"/>
        </p:nvCxnSpPr>
        <p:spPr>
          <a:xfrm>
            <a:off x="364300" y="1243783"/>
            <a:ext cx="3502152"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E7D797E-06ED-88E9-1145-75E2FB6F2C4B}"/>
              </a:ext>
            </a:extLst>
          </p:cNvPr>
          <p:cNvCxnSpPr>
            <a:cxnSpLocks/>
          </p:cNvCxnSpPr>
          <p:nvPr userDrawn="1"/>
        </p:nvCxnSpPr>
        <p:spPr>
          <a:xfrm>
            <a:off x="4344924" y="1243783"/>
            <a:ext cx="3502152"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3F70B02-516A-08FD-3050-6AE9BFD09E46}"/>
              </a:ext>
            </a:extLst>
          </p:cNvPr>
          <p:cNvCxnSpPr>
            <a:cxnSpLocks/>
          </p:cNvCxnSpPr>
          <p:nvPr userDrawn="1"/>
        </p:nvCxnSpPr>
        <p:spPr>
          <a:xfrm>
            <a:off x="8326310" y="1243783"/>
            <a:ext cx="3502152"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Footer Placeholder 9">
            <a:extLst>
              <a:ext uri="{FF2B5EF4-FFF2-40B4-BE49-F238E27FC236}">
                <a16:creationId xmlns:a16="http://schemas.microsoft.com/office/drawing/2014/main" id="{667B2D2C-53F2-B18B-1EC0-BC5BF7BB0F6B}"/>
              </a:ext>
            </a:extLst>
          </p:cNvPr>
          <p:cNvSpPr>
            <a:spLocks noGrp="1"/>
          </p:cNvSpPr>
          <p:nvPr>
            <p:ph type="ftr" sz="quarter" idx="16"/>
          </p:nvPr>
        </p:nvSpPr>
        <p:spPr/>
        <p:txBody>
          <a:bodyPr/>
          <a:lstStyle>
            <a:lvl1pPr>
              <a:defRPr>
                <a:solidFill>
                  <a:schemeClr val="tx1">
                    <a:lumMod val="65000"/>
                    <a:lumOff val="35000"/>
                  </a:schemeClr>
                </a:solidFill>
              </a:defRPr>
            </a:lvl1pPr>
          </a:lstStyle>
          <a:p>
            <a:endParaRPr lang="en-US"/>
          </a:p>
        </p:txBody>
      </p:sp>
      <p:sp>
        <p:nvSpPr>
          <p:cNvPr id="15" name="Title Placeholder 1">
            <a:extLst>
              <a:ext uri="{FF2B5EF4-FFF2-40B4-BE49-F238E27FC236}">
                <a16:creationId xmlns:a16="http://schemas.microsoft.com/office/drawing/2014/main" id="{B5BBD87B-3EC4-0AF7-4550-418669681265}"/>
              </a:ext>
            </a:extLst>
          </p:cNvPr>
          <p:cNvSpPr>
            <a:spLocks noGrp="1"/>
          </p:cNvSpPr>
          <p:nvPr>
            <p:ph type="title"/>
          </p:nvPr>
        </p:nvSpPr>
        <p:spPr>
          <a:xfrm>
            <a:off x="360751" y="690349"/>
            <a:ext cx="11470125" cy="388183"/>
          </a:xfrm>
          <a:prstGeom prst="rect">
            <a:avLst/>
          </a:prstGeom>
        </p:spPr>
        <p:txBody>
          <a:bodyPr vert="horz" lIns="0" tIns="0" rIns="0" bIns="0" rtlCol="0" anchor="b" anchorCtr="0">
            <a:spAutoFit/>
          </a:bodyPr>
          <a:lstStyle/>
          <a:p>
            <a:r>
              <a:rPr lang="en-US" dirty="0"/>
              <a:t>Click to edit Master title style</a:t>
            </a:r>
          </a:p>
        </p:txBody>
      </p:sp>
    </p:spTree>
    <p:extLst>
      <p:ext uri="{BB962C8B-B14F-4D97-AF65-F5344CB8AC3E}">
        <p14:creationId xmlns:p14="http://schemas.microsoft.com/office/powerpoint/2010/main" val="450922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4 Images + 4 Content">
    <p:spTree>
      <p:nvGrpSpPr>
        <p:cNvPr id="1" name=""/>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52C87E77-17B4-FB3E-E7B3-4308CC03282E}"/>
              </a:ext>
            </a:extLst>
          </p:cNvPr>
          <p:cNvGraphicFramePr>
            <a:graphicFrameLocks noChangeAspect="1"/>
          </p:cNvGraphicFramePr>
          <p:nvPr userDrawn="1">
            <p:custDataLst>
              <p:tags r:id="rId1"/>
            </p:custDataLst>
            <p:extLst>
              <p:ext uri="{D42A27DB-BD31-4B8C-83A1-F6EECF244321}">
                <p14:modId xmlns:p14="http://schemas.microsoft.com/office/powerpoint/2010/main" val="4120637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17" name="think-cell data - do not delete" hidden="1">
                        <a:extLst>
                          <a:ext uri="{FF2B5EF4-FFF2-40B4-BE49-F238E27FC236}">
                            <a16:creationId xmlns:a16="http://schemas.microsoft.com/office/drawing/2014/main" id="{52C87E77-17B4-FB3E-E7B3-4308CC03282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BA761B3F-C9BD-58D0-1611-8B7910E399DB}"/>
              </a:ext>
            </a:extLst>
          </p:cNvPr>
          <p:cNvSpPr>
            <a:spLocks noGrp="1"/>
          </p:cNvSpPr>
          <p:nvPr>
            <p:ph sz="half" idx="2"/>
          </p:nvPr>
        </p:nvSpPr>
        <p:spPr>
          <a:xfrm>
            <a:off x="364298" y="4233291"/>
            <a:ext cx="2514600" cy="1723549"/>
          </a:xfrm>
          <a:prstGeom prst="rect">
            <a:avLst/>
          </a:prstGeom>
        </p:spPr>
        <p:txBody>
          <a:bodyPr wrap="square">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6B84C3AF-B98F-D4FA-FE57-5457BCE9DCF8}"/>
              </a:ext>
            </a:extLst>
          </p:cNvPr>
          <p:cNvSpPr>
            <a:spLocks noGrp="1"/>
          </p:cNvSpPr>
          <p:nvPr>
            <p:ph sz="half" idx="11"/>
          </p:nvPr>
        </p:nvSpPr>
        <p:spPr>
          <a:xfrm>
            <a:off x="6330674" y="4233291"/>
            <a:ext cx="2514600" cy="1723549"/>
          </a:xfrm>
          <a:prstGeom prst="rect">
            <a:avLst/>
          </a:prstGeom>
        </p:spPr>
        <p:txBody>
          <a:bodyPr wrap="square">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4AE615A5-273B-7942-00A0-3693B20154EB}"/>
              </a:ext>
            </a:extLst>
          </p:cNvPr>
          <p:cNvSpPr>
            <a:spLocks noGrp="1"/>
          </p:cNvSpPr>
          <p:nvPr>
            <p:ph type="pic" sz="quarter" idx="12" hasCustomPrompt="1"/>
          </p:nvPr>
        </p:nvSpPr>
        <p:spPr>
          <a:xfrm>
            <a:off x="367919" y="1481138"/>
            <a:ext cx="2514600" cy="2542222"/>
          </a:xfrm>
          <a:prstGeom prst="rect">
            <a:avLst/>
          </a:prstGeom>
        </p:spPr>
        <p:txBody>
          <a:bodyPr/>
          <a:lstStyle>
            <a:lvl1pPr marL="171450" indent="-171450">
              <a:buFont typeface="Arial" panose="020B0604020202020204" pitchFamily="34" charset="0"/>
              <a:buChar char="•"/>
              <a:defRPr/>
            </a:lvl1pPr>
          </a:lstStyle>
          <a:p>
            <a:r>
              <a:rPr lang="en-US" dirty="0"/>
              <a:t>Press the center icon to upload a picture / The picture will crop to the frame</a:t>
            </a:r>
          </a:p>
        </p:txBody>
      </p:sp>
      <p:sp>
        <p:nvSpPr>
          <p:cNvPr id="8" name="Picture Placeholder 6">
            <a:extLst>
              <a:ext uri="{FF2B5EF4-FFF2-40B4-BE49-F238E27FC236}">
                <a16:creationId xmlns:a16="http://schemas.microsoft.com/office/drawing/2014/main" id="{37962172-9EE5-88BC-38ED-7AE26751ABED}"/>
              </a:ext>
            </a:extLst>
          </p:cNvPr>
          <p:cNvSpPr>
            <a:spLocks noGrp="1"/>
          </p:cNvSpPr>
          <p:nvPr>
            <p:ph type="pic" sz="quarter" idx="13" hasCustomPrompt="1"/>
          </p:nvPr>
        </p:nvSpPr>
        <p:spPr>
          <a:xfrm>
            <a:off x="6331881" y="1481138"/>
            <a:ext cx="2514600" cy="2542222"/>
          </a:xfrm>
          <a:prstGeom prst="rect">
            <a:avLst/>
          </a:prstGeom>
        </p:spPr>
        <p:txBody>
          <a:bodyPr/>
          <a:lstStyle>
            <a:lvl1pPr marL="171450" indent="-171450">
              <a:buFont typeface="Arial" panose="020B0604020202020204" pitchFamily="34" charset="0"/>
              <a:buChar char="•"/>
              <a:defRPr/>
            </a:lvl1pPr>
          </a:lstStyle>
          <a:p>
            <a:r>
              <a:rPr lang="en-US" dirty="0"/>
              <a:t>Press the center icon to upload a picture / The picture will crop to the frame</a:t>
            </a:r>
          </a:p>
        </p:txBody>
      </p:sp>
      <p:sp>
        <p:nvSpPr>
          <p:cNvPr id="2" name="Content Placeholder 3">
            <a:extLst>
              <a:ext uri="{FF2B5EF4-FFF2-40B4-BE49-F238E27FC236}">
                <a16:creationId xmlns:a16="http://schemas.microsoft.com/office/drawing/2014/main" id="{C991B900-D8BD-DF96-0A5B-F03B4421E64B}"/>
              </a:ext>
            </a:extLst>
          </p:cNvPr>
          <p:cNvSpPr>
            <a:spLocks noGrp="1"/>
          </p:cNvSpPr>
          <p:nvPr>
            <p:ph sz="half" idx="14"/>
          </p:nvPr>
        </p:nvSpPr>
        <p:spPr>
          <a:xfrm>
            <a:off x="9313862" y="4233291"/>
            <a:ext cx="2514600" cy="1723549"/>
          </a:xfrm>
          <a:prstGeom prst="rect">
            <a:avLst/>
          </a:prstGeom>
        </p:spPr>
        <p:txBody>
          <a:bodyPr wrap="square">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6">
            <a:extLst>
              <a:ext uri="{FF2B5EF4-FFF2-40B4-BE49-F238E27FC236}">
                <a16:creationId xmlns:a16="http://schemas.microsoft.com/office/drawing/2014/main" id="{3351F025-DEBE-EDD9-5ED7-5E7EE191322B}"/>
              </a:ext>
            </a:extLst>
          </p:cNvPr>
          <p:cNvSpPr>
            <a:spLocks noGrp="1"/>
          </p:cNvSpPr>
          <p:nvPr>
            <p:ph type="pic" sz="quarter" idx="15" hasCustomPrompt="1"/>
          </p:nvPr>
        </p:nvSpPr>
        <p:spPr>
          <a:xfrm>
            <a:off x="9313862" y="1481138"/>
            <a:ext cx="2514600" cy="2542222"/>
          </a:xfrm>
          <a:prstGeom prst="rect">
            <a:avLst/>
          </a:prstGeom>
        </p:spPr>
        <p:txBody>
          <a:bodyPr/>
          <a:lstStyle>
            <a:lvl1pPr marL="171450" indent="-171450">
              <a:buFont typeface="Arial" panose="020B0604020202020204" pitchFamily="34" charset="0"/>
              <a:buChar char="•"/>
              <a:defRPr/>
            </a:lvl1pPr>
          </a:lstStyle>
          <a:p>
            <a:r>
              <a:rPr lang="en-US" dirty="0"/>
              <a:t>Press the center icon to upload a picture / The picture will crop to the frame</a:t>
            </a:r>
          </a:p>
        </p:txBody>
      </p:sp>
      <p:sp>
        <p:nvSpPr>
          <p:cNvPr id="5" name="Content Placeholder 3">
            <a:extLst>
              <a:ext uri="{FF2B5EF4-FFF2-40B4-BE49-F238E27FC236}">
                <a16:creationId xmlns:a16="http://schemas.microsoft.com/office/drawing/2014/main" id="{027FDE6E-BA1C-FBC4-CCD9-5E2985A81536}"/>
              </a:ext>
            </a:extLst>
          </p:cNvPr>
          <p:cNvSpPr>
            <a:spLocks noGrp="1"/>
          </p:cNvSpPr>
          <p:nvPr>
            <p:ph sz="half" idx="16"/>
          </p:nvPr>
        </p:nvSpPr>
        <p:spPr>
          <a:xfrm>
            <a:off x="3347486" y="4233291"/>
            <a:ext cx="2514600" cy="1723549"/>
          </a:xfrm>
          <a:prstGeom prst="rect">
            <a:avLst/>
          </a:prstGeom>
        </p:spPr>
        <p:txBody>
          <a:bodyPr wrap="square">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6">
            <a:extLst>
              <a:ext uri="{FF2B5EF4-FFF2-40B4-BE49-F238E27FC236}">
                <a16:creationId xmlns:a16="http://schemas.microsoft.com/office/drawing/2014/main" id="{D4A1D311-68A0-D2D1-2A27-F01E8F128DFF}"/>
              </a:ext>
            </a:extLst>
          </p:cNvPr>
          <p:cNvSpPr>
            <a:spLocks noGrp="1"/>
          </p:cNvSpPr>
          <p:nvPr>
            <p:ph type="pic" sz="quarter" idx="17" hasCustomPrompt="1"/>
          </p:nvPr>
        </p:nvSpPr>
        <p:spPr>
          <a:xfrm>
            <a:off x="3349900" y="1481138"/>
            <a:ext cx="2514600" cy="2542222"/>
          </a:xfrm>
          <a:prstGeom prst="rect">
            <a:avLst/>
          </a:prstGeom>
        </p:spPr>
        <p:txBody>
          <a:bodyPr/>
          <a:lstStyle>
            <a:lvl1pPr marL="171450" indent="-171450">
              <a:buFont typeface="Arial" panose="020B0604020202020204" pitchFamily="34" charset="0"/>
              <a:buChar char="•"/>
              <a:defRPr/>
            </a:lvl1pPr>
          </a:lstStyle>
          <a:p>
            <a:r>
              <a:rPr lang="en-US" dirty="0"/>
              <a:t>Press the center icon to upload a picture / The picture will crop to the frame</a:t>
            </a:r>
          </a:p>
        </p:txBody>
      </p:sp>
      <p:cxnSp>
        <p:nvCxnSpPr>
          <p:cNvPr id="11" name="Straight Connector 10">
            <a:extLst>
              <a:ext uri="{FF2B5EF4-FFF2-40B4-BE49-F238E27FC236}">
                <a16:creationId xmlns:a16="http://schemas.microsoft.com/office/drawing/2014/main" id="{F8CAF55D-D81A-58D9-C35E-72EB375AFD7E}"/>
              </a:ext>
            </a:extLst>
          </p:cNvPr>
          <p:cNvCxnSpPr>
            <a:cxnSpLocks/>
          </p:cNvCxnSpPr>
          <p:nvPr userDrawn="1"/>
        </p:nvCxnSpPr>
        <p:spPr>
          <a:xfrm>
            <a:off x="364300" y="1243783"/>
            <a:ext cx="2508824"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8FA512E-FBA2-F8D5-3744-654FAEBA2376}"/>
              </a:ext>
            </a:extLst>
          </p:cNvPr>
          <p:cNvCxnSpPr>
            <a:cxnSpLocks/>
          </p:cNvCxnSpPr>
          <p:nvPr userDrawn="1"/>
        </p:nvCxnSpPr>
        <p:spPr>
          <a:xfrm>
            <a:off x="3349413" y="1243783"/>
            <a:ext cx="2508824"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EE27C1C-376E-06FA-BB8E-F8014299BE34}"/>
              </a:ext>
            </a:extLst>
          </p:cNvPr>
          <p:cNvCxnSpPr>
            <a:cxnSpLocks/>
          </p:cNvCxnSpPr>
          <p:nvPr userDrawn="1"/>
        </p:nvCxnSpPr>
        <p:spPr>
          <a:xfrm>
            <a:off x="6334526" y="1243783"/>
            <a:ext cx="2508824"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A11388F-B34B-FE5A-E09A-AF30C4A0D39A}"/>
              </a:ext>
            </a:extLst>
          </p:cNvPr>
          <p:cNvCxnSpPr>
            <a:cxnSpLocks/>
          </p:cNvCxnSpPr>
          <p:nvPr userDrawn="1"/>
        </p:nvCxnSpPr>
        <p:spPr>
          <a:xfrm>
            <a:off x="9319638" y="1243783"/>
            <a:ext cx="2508824"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Footer Placeholder 9">
            <a:extLst>
              <a:ext uri="{FF2B5EF4-FFF2-40B4-BE49-F238E27FC236}">
                <a16:creationId xmlns:a16="http://schemas.microsoft.com/office/drawing/2014/main" id="{D5E38A60-DC64-1FD1-9AE4-DD0A678E6314}"/>
              </a:ext>
            </a:extLst>
          </p:cNvPr>
          <p:cNvSpPr>
            <a:spLocks noGrp="1"/>
          </p:cNvSpPr>
          <p:nvPr>
            <p:ph type="ftr" sz="quarter" idx="18"/>
          </p:nvPr>
        </p:nvSpPr>
        <p:spPr/>
        <p:txBody>
          <a:bodyPr/>
          <a:lstStyle>
            <a:lvl1pPr>
              <a:defRPr>
                <a:solidFill>
                  <a:schemeClr val="tx1">
                    <a:lumMod val="65000"/>
                    <a:lumOff val="35000"/>
                  </a:schemeClr>
                </a:solidFill>
              </a:defRPr>
            </a:lvl1pPr>
          </a:lstStyle>
          <a:p>
            <a:endParaRPr lang="en-US"/>
          </a:p>
        </p:txBody>
      </p:sp>
      <p:sp>
        <p:nvSpPr>
          <p:cNvPr id="18" name="Title Placeholder 1">
            <a:extLst>
              <a:ext uri="{FF2B5EF4-FFF2-40B4-BE49-F238E27FC236}">
                <a16:creationId xmlns:a16="http://schemas.microsoft.com/office/drawing/2014/main" id="{AA663BE0-2325-1C8B-EA98-24A9B7A403DC}"/>
              </a:ext>
            </a:extLst>
          </p:cNvPr>
          <p:cNvSpPr>
            <a:spLocks noGrp="1"/>
          </p:cNvSpPr>
          <p:nvPr>
            <p:ph type="title"/>
          </p:nvPr>
        </p:nvSpPr>
        <p:spPr>
          <a:xfrm>
            <a:off x="360751" y="690349"/>
            <a:ext cx="11470125" cy="388183"/>
          </a:xfrm>
          <a:prstGeom prst="rect">
            <a:avLst/>
          </a:prstGeom>
        </p:spPr>
        <p:txBody>
          <a:bodyPr vert="horz" lIns="0" tIns="0" rIns="0" bIns="0" rtlCol="0" anchor="b" anchorCtr="0">
            <a:spAutoFit/>
          </a:bodyPr>
          <a:lstStyle/>
          <a:p>
            <a:r>
              <a:rPr lang="en-US" dirty="0"/>
              <a:t>Click to edit Master title style</a:t>
            </a:r>
          </a:p>
        </p:txBody>
      </p:sp>
    </p:spTree>
    <p:extLst>
      <p:ext uri="{BB962C8B-B14F-4D97-AF65-F5344CB8AC3E}">
        <p14:creationId xmlns:p14="http://schemas.microsoft.com/office/powerpoint/2010/main" val="3434059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Content + Half Imag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32AE38F3-4534-81AF-12AC-607D081390A9}"/>
              </a:ext>
            </a:extLst>
          </p:cNvPr>
          <p:cNvGraphicFramePr>
            <a:graphicFrameLocks noChangeAspect="1"/>
          </p:cNvGraphicFramePr>
          <p:nvPr userDrawn="1">
            <p:custDataLst>
              <p:tags r:id="rId1"/>
            </p:custDataLst>
            <p:extLst>
              <p:ext uri="{D42A27DB-BD31-4B8C-83A1-F6EECF244321}">
                <p14:modId xmlns:p14="http://schemas.microsoft.com/office/powerpoint/2010/main" val="9528816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8" name="think-cell data - do not delete" hidden="1">
                        <a:extLst>
                          <a:ext uri="{FF2B5EF4-FFF2-40B4-BE49-F238E27FC236}">
                            <a16:creationId xmlns:a16="http://schemas.microsoft.com/office/drawing/2014/main" id="{32AE38F3-4534-81AF-12AC-607D081390A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BA761B3F-C9BD-58D0-1611-8B7910E399DB}"/>
              </a:ext>
            </a:extLst>
          </p:cNvPr>
          <p:cNvSpPr>
            <a:spLocks noGrp="1"/>
          </p:cNvSpPr>
          <p:nvPr>
            <p:ph sz="half" idx="2"/>
          </p:nvPr>
        </p:nvSpPr>
        <p:spPr>
          <a:xfrm>
            <a:off x="364299" y="1507152"/>
            <a:ext cx="5503101" cy="1400383"/>
          </a:xfrm>
          <a:prstGeom prst="rect">
            <a:avLst/>
          </a:prstGeom>
        </p:spPr>
        <p:txBody>
          <a:bodyPr wrap="square">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Picture Placeholder 19">
            <a:extLst>
              <a:ext uri="{FF2B5EF4-FFF2-40B4-BE49-F238E27FC236}">
                <a16:creationId xmlns:a16="http://schemas.microsoft.com/office/drawing/2014/main" id="{3C346468-F85F-E171-651F-342E8AC77D7F}"/>
              </a:ext>
            </a:extLst>
          </p:cNvPr>
          <p:cNvSpPr>
            <a:spLocks noGrp="1"/>
          </p:cNvSpPr>
          <p:nvPr>
            <p:ph type="pic" sz="quarter" idx="10" hasCustomPrompt="1"/>
          </p:nvPr>
        </p:nvSpPr>
        <p:spPr>
          <a:xfrm>
            <a:off x="6324602" y="1507152"/>
            <a:ext cx="5506019" cy="4518744"/>
          </a:xfrm>
          <a:prstGeom prst="roundRect">
            <a:avLst>
              <a:gd name="adj" fmla="val 9586"/>
            </a:avLst>
          </a:prstGeom>
          <a:ln>
            <a:noFill/>
          </a:ln>
        </p:spPr>
        <p:txBody>
          <a:bodyPr/>
          <a:lstStyle>
            <a:lvl1pPr marL="171450" indent="-171450">
              <a:buFont typeface="Arial" panose="020B0604020202020204" pitchFamily="34" charset="0"/>
              <a:buChar char="•"/>
              <a:defRPr/>
            </a:lvl1pPr>
          </a:lstStyle>
          <a:p>
            <a:r>
              <a:rPr lang="en-US" dirty="0"/>
              <a:t>Press the center icon to upload a picture / The picture will crop to the frame</a:t>
            </a:r>
          </a:p>
        </p:txBody>
      </p:sp>
      <p:cxnSp>
        <p:nvCxnSpPr>
          <p:cNvPr id="5" name="Straight Connector 4">
            <a:extLst>
              <a:ext uri="{FF2B5EF4-FFF2-40B4-BE49-F238E27FC236}">
                <a16:creationId xmlns:a16="http://schemas.microsoft.com/office/drawing/2014/main" id="{F4639577-4C98-6CC3-E2C3-948F8D74041F}"/>
              </a:ext>
            </a:extLst>
          </p:cNvPr>
          <p:cNvCxnSpPr>
            <a:cxnSpLocks/>
          </p:cNvCxnSpPr>
          <p:nvPr userDrawn="1"/>
        </p:nvCxnSpPr>
        <p:spPr>
          <a:xfrm>
            <a:off x="364300" y="1243783"/>
            <a:ext cx="11466576"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E16BB514-8470-ADC5-A4BF-F7A39CB8A848}"/>
              </a:ext>
            </a:extLst>
          </p:cNvPr>
          <p:cNvSpPr>
            <a:spLocks noGrp="1"/>
          </p:cNvSpPr>
          <p:nvPr>
            <p:ph type="ftr" sz="quarter" idx="11"/>
          </p:nvPr>
        </p:nvSpPr>
        <p:spPr/>
        <p:txBody>
          <a:bodyPr/>
          <a:lstStyle/>
          <a:p>
            <a:endParaRPr lang="en-US"/>
          </a:p>
        </p:txBody>
      </p:sp>
      <p:sp>
        <p:nvSpPr>
          <p:cNvPr id="9" name="Title Placeholder 1">
            <a:extLst>
              <a:ext uri="{FF2B5EF4-FFF2-40B4-BE49-F238E27FC236}">
                <a16:creationId xmlns:a16="http://schemas.microsoft.com/office/drawing/2014/main" id="{521A5879-2414-4003-02AE-4ADDF615369F}"/>
              </a:ext>
            </a:extLst>
          </p:cNvPr>
          <p:cNvSpPr>
            <a:spLocks noGrp="1"/>
          </p:cNvSpPr>
          <p:nvPr>
            <p:ph type="title"/>
          </p:nvPr>
        </p:nvSpPr>
        <p:spPr>
          <a:xfrm>
            <a:off x="360751" y="690349"/>
            <a:ext cx="11470125" cy="388183"/>
          </a:xfrm>
          <a:prstGeom prst="rect">
            <a:avLst/>
          </a:prstGeom>
        </p:spPr>
        <p:txBody>
          <a:bodyPr vert="horz" lIns="0" tIns="0" rIns="0" bIns="0" rtlCol="0" anchor="b" anchorCtr="0">
            <a:spAutoFit/>
          </a:bodyPr>
          <a:lstStyle/>
          <a:p>
            <a:r>
              <a:rPr lang="en-US" dirty="0"/>
              <a:t>Click to edit Master title style</a:t>
            </a:r>
          </a:p>
        </p:txBody>
      </p:sp>
    </p:spTree>
    <p:extLst>
      <p:ext uri="{BB962C8B-B14F-4D97-AF65-F5344CB8AC3E}">
        <p14:creationId xmlns:p14="http://schemas.microsoft.com/office/powerpoint/2010/main" val="17089009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ight Half Image + Title + Conten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AD2B233-FF5D-90A0-526F-C32CB7354CE8}"/>
              </a:ext>
            </a:extLst>
          </p:cNvPr>
          <p:cNvGraphicFramePr>
            <a:graphicFrameLocks noChangeAspect="1"/>
          </p:cNvGraphicFramePr>
          <p:nvPr userDrawn="1">
            <p:custDataLst>
              <p:tags r:id="rId1"/>
            </p:custDataLst>
            <p:extLst>
              <p:ext uri="{D42A27DB-BD31-4B8C-83A1-F6EECF244321}">
                <p14:modId xmlns:p14="http://schemas.microsoft.com/office/powerpoint/2010/main" val="19813211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6" name="think-cell data - do not delete" hidden="1">
                        <a:extLst>
                          <a:ext uri="{FF2B5EF4-FFF2-40B4-BE49-F238E27FC236}">
                            <a16:creationId xmlns:a16="http://schemas.microsoft.com/office/drawing/2014/main" id="{7AD2B233-FF5D-90A0-526F-C32CB7354CE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BA761B3F-C9BD-58D0-1611-8B7910E399DB}"/>
              </a:ext>
            </a:extLst>
          </p:cNvPr>
          <p:cNvSpPr>
            <a:spLocks noGrp="1"/>
          </p:cNvSpPr>
          <p:nvPr>
            <p:ph sz="half" idx="2"/>
          </p:nvPr>
        </p:nvSpPr>
        <p:spPr>
          <a:xfrm>
            <a:off x="6324600" y="2505241"/>
            <a:ext cx="5503862" cy="1400383"/>
          </a:xfrm>
          <a:prstGeom prst="rect">
            <a:avLst/>
          </a:prstGeom>
        </p:spPr>
        <p:txBody>
          <a:bodyPr wrap="square">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Picture Placeholder 19">
            <a:extLst>
              <a:ext uri="{FF2B5EF4-FFF2-40B4-BE49-F238E27FC236}">
                <a16:creationId xmlns:a16="http://schemas.microsoft.com/office/drawing/2014/main" id="{3C346468-F85F-E171-651F-342E8AC77D7F}"/>
              </a:ext>
            </a:extLst>
          </p:cNvPr>
          <p:cNvSpPr>
            <a:spLocks noGrp="1"/>
          </p:cNvSpPr>
          <p:nvPr>
            <p:ph type="pic" sz="quarter" idx="10" hasCustomPrompt="1"/>
          </p:nvPr>
        </p:nvSpPr>
        <p:spPr>
          <a:xfrm>
            <a:off x="368454" y="332509"/>
            <a:ext cx="5507038" cy="6151418"/>
          </a:xfrm>
          <a:prstGeom prst="roundRect">
            <a:avLst>
              <a:gd name="adj" fmla="val 0"/>
            </a:avLst>
          </a:prstGeom>
          <a:ln>
            <a:noFill/>
          </a:ln>
        </p:spPr>
        <p:txBody>
          <a:bodyPr/>
          <a:lstStyle>
            <a:lvl1pPr marL="171450" indent="-171450">
              <a:buFont typeface="Arial" panose="020B0604020202020204" pitchFamily="34" charset="0"/>
              <a:buChar char="•"/>
              <a:defRPr/>
            </a:lvl1pPr>
          </a:lstStyle>
          <a:p>
            <a:r>
              <a:rPr lang="en-US" dirty="0"/>
              <a:t>Press the center icon to upload a picture / The picture will crop to the frame</a:t>
            </a:r>
          </a:p>
        </p:txBody>
      </p:sp>
      <p:sp>
        <p:nvSpPr>
          <p:cNvPr id="7" name="Title Placeholder 1">
            <a:extLst>
              <a:ext uri="{FF2B5EF4-FFF2-40B4-BE49-F238E27FC236}">
                <a16:creationId xmlns:a16="http://schemas.microsoft.com/office/drawing/2014/main" id="{0F630773-5BB8-0535-613A-6B0E23A1602C}"/>
              </a:ext>
            </a:extLst>
          </p:cNvPr>
          <p:cNvSpPr>
            <a:spLocks noGrp="1"/>
          </p:cNvSpPr>
          <p:nvPr>
            <p:ph type="title"/>
          </p:nvPr>
        </p:nvSpPr>
        <p:spPr>
          <a:xfrm>
            <a:off x="6323838" y="690349"/>
            <a:ext cx="5507037" cy="388183"/>
          </a:xfrm>
          <a:prstGeom prst="rect">
            <a:avLst/>
          </a:prstGeom>
        </p:spPr>
        <p:txBody>
          <a:bodyPr vert="horz" wrap="square" lIns="0" tIns="0" rIns="0" bIns="0" rtlCol="0" anchor="b" anchorCtr="0">
            <a:spAutoFit/>
          </a:bodyPr>
          <a:lstStyle>
            <a:lvl1pPr algn="ctr">
              <a:defRPr/>
            </a:lvl1pPr>
          </a:lstStyle>
          <a:p>
            <a:r>
              <a:rPr lang="en-US" dirty="0"/>
              <a:t>Click to edit Master title style</a:t>
            </a:r>
          </a:p>
        </p:txBody>
      </p:sp>
    </p:spTree>
    <p:extLst>
      <p:ext uri="{BB962C8B-B14F-4D97-AF65-F5344CB8AC3E}">
        <p14:creationId xmlns:p14="http://schemas.microsoft.com/office/powerpoint/2010/main" val="30797919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ull Page Image + Quote">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480FB05-22FD-5698-8BBE-69FF7122DB30}"/>
              </a:ext>
            </a:extLst>
          </p:cNvPr>
          <p:cNvSpPr>
            <a:spLocks noGrp="1"/>
          </p:cNvSpPr>
          <p:nvPr>
            <p:ph type="pic" sz="quarter" idx="10"/>
          </p:nvPr>
        </p:nvSpPr>
        <p:spPr>
          <a:xfrm>
            <a:off x="-5593" y="0"/>
            <a:ext cx="12192000" cy="6858000"/>
          </a:xfrm>
          <a:prstGeom prst="rect">
            <a:avLst/>
          </a:prstGeom>
        </p:spPr>
        <p:txBody>
          <a:bodyPr/>
          <a:lstStyle/>
          <a:p>
            <a:r>
              <a:rPr lang="en-US"/>
              <a:t>Click icon to add picture</a:t>
            </a:r>
          </a:p>
        </p:txBody>
      </p:sp>
      <p:sp>
        <p:nvSpPr>
          <p:cNvPr id="3" name="Title 1">
            <a:extLst>
              <a:ext uri="{FF2B5EF4-FFF2-40B4-BE49-F238E27FC236}">
                <a16:creationId xmlns:a16="http://schemas.microsoft.com/office/drawing/2014/main" id="{24441EED-2A6A-F3A1-9576-7DC4A0CCD8A5}"/>
              </a:ext>
            </a:extLst>
          </p:cNvPr>
          <p:cNvSpPr>
            <a:spLocks noGrp="1"/>
          </p:cNvSpPr>
          <p:nvPr>
            <p:ph type="ctrTitle"/>
          </p:nvPr>
        </p:nvSpPr>
        <p:spPr>
          <a:xfrm>
            <a:off x="1845578" y="1682496"/>
            <a:ext cx="8513064" cy="430887"/>
          </a:xfrm>
          <a:prstGeom prst="rect">
            <a:avLst/>
          </a:prstGeom>
        </p:spPr>
        <p:txBody>
          <a:bodyPr wrap="square" anchor="t" anchorCtr="0">
            <a:spAutoFit/>
          </a:bodyPr>
          <a:lstStyle>
            <a:lvl1pPr algn="ctr">
              <a:lnSpc>
                <a:spcPct val="100000"/>
              </a:lnSpc>
              <a:defRPr sz="2800">
                <a:solidFill>
                  <a:schemeClr val="bg1"/>
                </a:solidFill>
              </a:defRPr>
            </a:lvl1pPr>
          </a:lstStyle>
          <a:p>
            <a:r>
              <a:rPr lang="en-US"/>
              <a:t>Click to edit Master title style</a:t>
            </a:r>
          </a:p>
        </p:txBody>
      </p:sp>
      <p:sp>
        <p:nvSpPr>
          <p:cNvPr id="5" name="Text Placeholder 2">
            <a:extLst>
              <a:ext uri="{FF2B5EF4-FFF2-40B4-BE49-F238E27FC236}">
                <a16:creationId xmlns:a16="http://schemas.microsoft.com/office/drawing/2014/main" id="{3D1E1C31-E91E-92AD-A0BE-E929F9FB32CD}"/>
              </a:ext>
            </a:extLst>
          </p:cNvPr>
          <p:cNvSpPr>
            <a:spLocks noGrp="1"/>
          </p:cNvSpPr>
          <p:nvPr>
            <p:ph type="body" idx="1"/>
          </p:nvPr>
        </p:nvSpPr>
        <p:spPr>
          <a:xfrm>
            <a:off x="1842614" y="1192088"/>
            <a:ext cx="8513064" cy="184666"/>
          </a:xfrm>
          <a:prstGeom prst="rect">
            <a:avLst/>
          </a:prstGeom>
        </p:spPr>
        <p:txBody>
          <a:bodyPr>
            <a:spAutoFit/>
          </a:bodyPr>
          <a:lstStyle>
            <a:lvl1pPr marL="0" indent="0" algn="ctr">
              <a:buNone/>
              <a:defRPr sz="1200" b="1" i="0" cap="all" spc="100" baseline="0">
                <a:solidFill>
                  <a:schemeClr val="bg1"/>
                </a:solidFill>
                <a:latin typeface="Poppins SemiBold" pitchFamily="2" charset="77"/>
                <a:cs typeface="Poppins Semi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Text Placeholder 2">
            <a:extLst>
              <a:ext uri="{FF2B5EF4-FFF2-40B4-BE49-F238E27FC236}">
                <a16:creationId xmlns:a16="http://schemas.microsoft.com/office/drawing/2014/main" id="{965483DD-1790-95E8-68CD-9B4262C2E0CD}"/>
              </a:ext>
            </a:extLst>
          </p:cNvPr>
          <p:cNvSpPr>
            <a:spLocks noGrp="1"/>
          </p:cNvSpPr>
          <p:nvPr>
            <p:ph type="body" idx="51" hasCustomPrompt="1"/>
          </p:nvPr>
        </p:nvSpPr>
        <p:spPr>
          <a:xfrm>
            <a:off x="1842614" y="5034246"/>
            <a:ext cx="8513064" cy="184666"/>
          </a:xfrm>
          <a:prstGeom prst="rect">
            <a:avLst/>
          </a:prstGeom>
        </p:spPr>
        <p:txBody>
          <a:bodyPr>
            <a:spAutoFit/>
          </a:bodyPr>
          <a:lstStyle>
            <a:lvl1pPr marL="0" indent="0" algn="ctr">
              <a:buNone/>
              <a:defRPr sz="1200" b="1" i="0" cap="none" spc="100" baseline="0">
                <a:solidFill>
                  <a:schemeClr val="bg1"/>
                </a:solidFill>
                <a:latin typeface="Poppins SemiBold" pitchFamily="2" charset="77"/>
                <a:cs typeface="Poppins Semi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Author</a:t>
            </a:r>
          </a:p>
        </p:txBody>
      </p:sp>
      <p:sp>
        <p:nvSpPr>
          <p:cNvPr id="8" name="Logo">
            <a:extLst>
              <a:ext uri="{FF2B5EF4-FFF2-40B4-BE49-F238E27FC236}">
                <a16:creationId xmlns:a16="http://schemas.microsoft.com/office/drawing/2014/main" id="{43565025-24CE-46D0-87C2-8CFFAB6C6F7D}"/>
              </a:ext>
            </a:extLst>
          </p:cNvPr>
          <p:cNvSpPr>
            <a:spLocks noGrp="1"/>
          </p:cNvSpPr>
          <p:nvPr>
            <p:ph type="pic" sz="quarter" idx="52"/>
          </p:nvPr>
        </p:nvSpPr>
        <p:spPr>
          <a:xfrm>
            <a:off x="5775960" y="5558773"/>
            <a:ext cx="640080" cy="164592"/>
          </a:xfrm>
          <a:prstGeom prst="rect">
            <a:avLst/>
          </a:prstGeom>
          <a:blipFill>
            <a:blip r:embed="rId2">
              <a:extLst>
                <a:ext uri="{96DAC541-7B7A-43D3-8B79-37D633B846F1}">
                  <asvg:svgBlip xmlns:asvg="http://schemas.microsoft.com/office/drawing/2016/SVG/main" r:embed="rId3"/>
                </a:ext>
              </a:extLst>
            </a:blip>
            <a:stretch>
              <a:fillRect/>
            </a:stretch>
          </a:blipFill>
        </p:spPr>
        <p:txBody>
          <a:bodyPr>
            <a:normAutofit/>
          </a:bodyPr>
          <a:lstStyle>
            <a:lvl1pPr>
              <a:defRPr sz="100">
                <a:blipFill>
                  <a:blip r:embed="rId4">
                    <a:extLst>
                      <a:ext uri="{96DAC541-7B7A-43D3-8B79-37D633B846F1}">
                        <asvg:svgBlip xmlns:asvg="http://schemas.microsoft.com/office/drawing/2016/SVG/main" r:embed="rId5"/>
                      </a:ext>
                    </a:extLst>
                  </a:blip>
                  <a:stretch>
                    <a:fillRect/>
                  </a:stretch>
                </a:blipFill>
              </a:defRPr>
            </a:lvl1pPr>
          </a:lstStyle>
          <a:p>
            <a:r>
              <a:rPr lang="en-US"/>
              <a:t>Click icon to add picture</a:t>
            </a:r>
          </a:p>
        </p:txBody>
      </p:sp>
      <p:sp>
        <p:nvSpPr>
          <p:cNvPr id="6" name="Slide Number Placeholder 5">
            <a:extLst>
              <a:ext uri="{FF2B5EF4-FFF2-40B4-BE49-F238E27FC236}">
                <a16:creationId xmlns:a16="http://schemas.microsoft.com/office/drawing/2014/main" id="{6C937995-9F38-2E0B-0E21-BC0223A4C958}"/>
              </a:ext>
            </a:extLst>
          </p:cNvPr>
          <p:cNvSpPr txBox="1">
            <a:spLocks/>
          </p:cNvSpPr>
          <p:nvPr userDrawn="1"/>
        </p:nvSpPr>
        <p:spPr>
          <a:xfrm>
            <a:off x="10902997" y="6385348"/>
            <a:ext cx="365497" cy="138499"/>
          </a:xfrm>
          <a:prstGeom prst="rect">
            <a:avLst/>
          </a:prstGeom>
        </p:spPr>
        <p:txBody>
          <a:bodyPr vert="horz" lIns="0" tIns="0" rIns="0" bIns="0" rtlCol="0" anchor="t" anchorCtr="0"/>
          <a:lstStyle>
            <a:defPPr>
              <a:defRPr lang="en-US"/>
            </a:defPPr>
            <a:lvl1pPr algn="r" rtl="0" fontAlgn="auto">
              <a:spcBef>
                <a:spcPts val="0"/>
              </a:spcBef>
              <a:spcAft>
                <a:spcPts val="0"/>
              </a:spcAft>
              <a:defRPr sz="800" kern="1200" smtClean="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A0742EFC-8BEC-49F9-9CC9-7EDCB5B63F76}" type="slidenum">
              <a:rPr lang="en-US" sz="900" b="0" smtClean="0">
                <a:solidFill>
                  <a:schemeClr val="bg1"/>
                </a:solidFill>
                <a:latin typeface="+mj-lt"/>
              </a:rPr>
              <a:pPr>
                <a:defRPr/>
              </a:pPr>
              <a:t>‹#›</a:t>
            </a:fld>
            <a:endParaRPr lang="en-US" sz="900" b="0">
              <a:solidFill>
                <a:schemeClr val="bg1"/>
              </a:solidFill>
              <a:latin typeface="+mj-lt"/>
            </a:endParaRPr>
          </a:p>
        </p:txBody>
      </p:sp>
      <p:sp>
        <p:nvSpPr>
          <p:cNvPr id="9" name="TextBox 8">
            <a:extLst>
              <a:ext uri="{FF2B5EF4-FFF2-40B4-BE49-F238E27FC236}">
                <a16:creationId xmlns:a16="http://schemas.microsoft.com/office/drawing/2014/main" id="{D27C1691-A57B-C325-3F52-D88122CCD8D9}"/>
              </a:ext>
            </a:extLst>
          </p:cNvPr>
          <p:cNvSpPr txBox="1"/>
          <p:nvPr userDrawn="1"/>
        </p:nvSpPr>
        <p:spPr>
          <a:xfrm>
            <a:off x="8869311" y="6386687"/>
            <a:ext cx="1971694" cy="138499"/>
          </a:xfrm>
          <a:prstGeom prst="rect">
            <a:avLst/>
          </a:prstGeom>
          <a:noFill/>
        </p:spPr>
        <p:txBody>
          <a:bodyPr wrap="none" lIns="0" tIns="0" rIns="0" bIns="0" rtlCol="0">
            <a:spAutoFit/>
          </a:bodyPr>
          <a:lstStyle/>
          <a:p>
            <a:pPr algn="r"/>
            <a:r>
              <a:rPr lang="en-US" sz="900">
                <a:solidFill>
                  <a:schemeClr val="bg1"/>
                </a:solidFill>
                <a:latin typeface="+mj-lt"/>
              </a:rPr>
              <a:t>Confidential. For internal use only.</a:t>
            </a:r>
          </a:p>
        </p:txBody>
      </p:sp>
    </p:spTree>
    <p:extLst>
      <p:ext uri="{BB962C8B-B14F-4D97-AF65-F5344CB8AC3E}">
        <p14:creationId xmlns:p14="http://schemas.microsoft.com/office/powerpoint/2010/main" val="21206424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llage Opt 1">
    <p:spTree>
      <p:nvGrpSpPr>
        <p:cNvPr id="1" name=""/>
        <p:cNvGrpSpPr/>
        <p:nvPr/>
      </p:nvGrpSpPr>
      <p:grpSpPr>
        <a:xfrm>
          <a:off x="0" y="0"/>
          <a:ext cx="0" cy="0"/>
          <a:chOff x="0" y="0"/>
          <a:chExt cx="0" cy="0"/>
        </a:xfrm>
      </p:grpSpPr>
      <p:sp>
        <p:nvSpPr>
          <p:cNvPr id="8" name="Picture Placeholder 19">
            <a:extLst>
              <a:ext uri="{FF2B5EF4-FFF2-40B4-BE49-F238E27FC236}">
                <a16:creationId xmlns:a16="http://schemas.microsoft.com/office/drawing/2014/main" id="{D6981A86-72D9-6390-E425-661E792B2011}"/>
              </a:ext>
            </a:extLst>
          </p:cNvPr>
          <p:cNvSpPr>
            <a:spLocks noGrp="1"/>
          </p:cNvSpPr>
          <p:nvPr>
            <p:ph type="pic" sz="quarter" idx="12" hasCustomPrompt="1"/>
          </p:nvPr>
        </p:nvSpPr>
        <p:spPr>
          <a:xfrm>
            <a:off x="3363228" y="3907354"/>
            <a:ext cx="3977640" cy="2950646"/>
          </a:xfrm>
          <a:prstGeom prst="roundRect">
            <a:avLst>
              <a:gd name="adj" fmla="val 0"/>
            </a:avLst>
          </a:prstGeom>
          <a:ln>
            <a:noFill/>
          </a:ln>
        </p:spPr>
        <p:txBody>
          <a:bodyPr/>
          <a:lstStyle>
            <a:lvl1pPr marL="171450" indent="-171450">
              <a:buFont typeface="Arial" panose="020B0604020202020204" pitchFamily="34" charset="0"/>
              <a:buChar char="•"/>
              <a:defRPr b="0"/>
            </a:lvl1pPr>
          </a:lstStyle>
          <a:p>
            <a:r>
              <a:rPr lang="en-US" dirty="0"/>
              <a:t>Press the center icon to upload a picture / The picture will crop to the frame</a:t>
            </a:r>
          </a:p>
        </p:txBody>
      </p:sp>
      <p:sp>
        <p:nvSpPr>
          <p:cNvPr id="3" name="Content Placeholder 3">
            <a:extLst>
              <a:ext uri="{FF2B5EF4-FFF2-40B4-BE49-F238E27FC236}">
                <a16:creationId xmlns:a16="http://schemas.microsoft.com/office/drawing/2014/main" id="{753DC155-1A81-AD63-BC48-F7ED823B9183}"/>
              </a:ext>
            </a:extLst>
          </p:cNvPr>
          <p:cNvSpPr>
            <a:spLocks noGrp="1"/>
          </p:cNvSpPr>
          <p:nvPr>
            <p:ph sz="half" idx="2" hasCustomPrompt="1"/>
          </p:nvPr>
        </p:nvSpPr>
        <p:spPr>
          <a:xfrm>
            <a:off x="364300" y="3882258"/>
            <a:ext cx="1792304" cy="138499"/>
          </a:xfrm>
          <a:prstGeom prst="rect">
            <a:avLst/>
          </a:prstGeom>
        </p:spPr>
        <p:txBody>
          <a:bodyPr wrap="square">
            <a:spAutoFit/>
          </a:bodyPr>
          <a:lstStyle>
            <a:lvl1pPr>
              <a:spcBef>
                <a:spcPts val="600"/>
              </a:spcBef>
              <a:defRPr sz="900" b="0">
                <a:solidFill>
                  <a:schemeClr val="tx1"/>
                </a:solidFill>
                <a:latin typeface="+mj-lt"/>
              </a:defRPr>
            </a:lvl1pPr>
          </a:lstStyle>
          <a:p>
            <a:pPr lvl="0"/>
            <a:r>
              <a:rPr lang="en-US"/>
              <a:t>Click to edit Master title style</a:t>
            </a:r>
          </a:p>
        </p:txBody>
      </p:sp>
      <p:sp>
        <p:nvSpPr>
          <p:cNvPr id="6" name="Picture Placeholder 19">
            <a:extLst>
              <a:ext uri="{FF2B5EF4-FFF2-40B4-BE49-F238E27FC236}">
                <a16:creationId xmlns:a16="http://schemas.microsoft.com/office/drawing/2014/main" id="{B050C76B-E118-F71E-A91C-7DD44A0812E7}"/>
              </a:ext>
            </a:extLst>
          </p:cNvPr>
          <p:cNvSpPr>
            <a:spLocks noGrp="1"/>
          </p:cNvSpPr>
          <p:nvPr>
            <p:ph type="pic" sz="quarter" idx="10" hasCustomPrompt="1"/>
          </p:nvPr>
        </p:nvSpPr>
        <p:spPr>
          <a:xfrm>
            <a:off x="360362" y="1038184"/>
            <a:ext cx="2468880" cy="1954649"/>
          </a:xfrm>
          <a:prstGeom prst="roundRect">
            <a:avLst>
              <a:gd name="adj" fmla="val 21828"/>
            </a:avLst>
          </a:prstGeom>
          <a:ln>
            <a:noFill/>
          </a:ln>
        </p:spPr>
        <p:txBody>
          <a:bodyPr/>
          <a:lstStyle>
            <a:lvl1pPr marL="171450" indent="-171450">
              <a:buFont typeface="Arial" panose="020B0604020202020204" pitchFamily="34" charset="0"/>
              <a:buChar char="•"/>
              <a:defRPr/>
            </a:lvl1pPr>
          </a:lstStyle>
          <a:p>
            <a:r>
              <a:rPr lang="en-US" dirty="0"/>
              <a:t>Press the center icon to upload a picture / The picture will crop to the frame</a:t>
            </a:r>
          </a:p>
        </p:txBody>
      </p:sp>
      <p:sp>
        <p:nvSpPr>
          <p:cNvPr id="7" name="Picture Placeholder 19">
            <a:extLst>
              <a:ext uri="{FF2B5EF4-FFF2-40B4-BE49-F238E27FC236}">
                <a16:creationId xmlns:a16="http://schemas.microsoft.com/office/drawing/2014/main" id="{C6CC91AA-7B99-B143-5235-BF12574C401B}"/>
              </a:ext>
            </a:extLst>
          </p:cNvPr>
          <p:cNvSpPr>
            <a:spLocks noGrp="1"/>
          </p:cNvSpPr>
          <p:nvPr>
            <p:ph type="pic" sz="quarter" idx="11" hasCustomPrompt="1"/>
          </p:nvPr>
        </p:nvSpPr>
        <p:spPr>
          <a:xfrm>
            <a:off x="6349525" y="0"/>
            <a:ext cx="5847973" cy="4512179"/>
          </a:xfrm>
          <a:prstGeom prst="roundRect">
            <a:avLst>
              <a:gd name="adj" fmla="val 0"/>
            </a:avLst>
          </a:prstGeom>
          <a:ln>
            <a:noFill/>
          </a:ln>
        </p:spPr>
        <p:txBody>
          <a:bodyPr/>
          <a:lstStyle>
            <a:lvl1pPr marL="171450" indent="-171450">
              <a:buFont typeface="Arial" panose="020B0604020202020204" pitchFamily="34" charset="0"/>
              <a:buChar char="•"/>
              <a:defRPr b="0"/>
            </a:lvl1pPr>
          </a:lstStyle>
          <a:p>
            <a:r>
              <a:rPr lang="en-US" dirty="0"/>
              <a:t>Press the center icon to upload a picture / The picture will crop to the frame / The star motif will need to be added to the picture before adding</a:t>
            </a:r>
            <a:br>
              <a:rPr lang="en-US" dirty="0"/>
            </a:br>
            <a:r>
              <a:rPr lang="en-US" dirty="0"/>
              <a:t>it the master slide</a:t>
            </a:r>
          </a:p>
        </p:txBody>
      </p:sp>
      <p:sp>
        <p:nvSpPr>
          <p:cNvPr id="2" name="Content Placeholder 3">
            <a:extLst>
              <a:ext uri="{FF2B5EF4-FFF2-40B4-BE49-F238E27FC236}">
                <a16:creationId xmlns:a16="http://schemas.microsoft.com/office/drawing/2014/main" id="{A6A7FAFD-29D2-255A-3DA6-C84FC705503F}"/>
              </a:ext>
            </a:extLst>
          </p:cNvPr>
          <p:cNvSpPr>
            <a:spLocks noGrp="1"/>
          </p:cNvSpPr>
          <p:nvPr>
            <p:ph sz="half" idx="13" hasCustomPrompt="1"/>
          </p:nvPr>
        </p:nvSpPr>
        <p:spPr>
          <a:xfrm>
            <a:off x="364300" y="4123801"/>
            <a:ext cx="1792304" cy="138499"/>
          </a:xfrm>
          <a:prstGeom prst="rect">
            <a:avLst/>
          </a:prstGeom>
        </p:spPr>
        <p:txBody>
          <a:bodyPr wrap="square">
            <a:spAutoFit/>
          </a:bodyPr>
          <a:lstStyle>
            <a:lvl1pPr>
              <a:spcBef>
                <a:spcPts val="600"/>
              </a:spcBef>
              <a:defRPr sz="900" b="0">
                <a:solidFill>
                  <a:schemeClr val="tx1"/>
                </a:solidFill>
                <a:latin typeface="+mn-lt"/>
              </a:defRPr>
            </a:lvl1pPr>
          </a:lstStyle>
          <a:p>
            <a:pPr lvl="0"/>
            <a:r>
              <a:rPr lang="en-US"/>
              <a:t>Click to edit Master title style</a:t>
            </a:r>
          </a:p>
        </p:txBody>
      </p:sp>
    </p:spTree>
    <p:extLst>
      <p:ext uri="{BB962C8B-B14F-4D97-AF65-F5344CB8AC3E}">
        <p14:creationId xmlns:p14="http://schemas.microsoft.com/office/powerpoint/2010/main" val="867218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llage Opt 2">
    <p:spTree>
      <p:nvGrpSpPr>
        <p:cNvPr id="1" name=""/>
        <p:cNvGrpSpPr/>
        <p:nvPr/>
      </p:nvGrpSpPr>
      <p:grpSpPr>
        <a:xfrm>
          <a:off x="0" y="0"/>
          <a:ext cx="0" cy="0"/>
          <a:chOff x="0" y="0"/>
          <a:chExt cx="0" cy="0"/>
        </a:xfrm>
      </p:grpSpPr>
      <p:sp>
        <p:nvSpPr>
          <p:cNvPr id="8" name="Picture Placeholder 19">
            <a:extLst>
              <a:ext uri="{FF2B5EF4-FFF2-40B4-BE49-F238E27FC236}">
                <a16:creationId xmlns:a16="http://schemas.microsoft.com/office/drawing/2014/main" id="{D6981A86-72D9-6390-E425-661E792B2011}"/>
              </a:ext>
            </a:extLst>
          </p:cNvPr>
          <p:cNvSpPr>
            <a:spLocks noGrp="1"/>
          </p:cNvSpPr>
          <p:nvPr>
            <p:ph type="pic" sz="quarter" idx="12" hasCustomPrompt="1"/>
          </p:nvPr>
        </p:nvSpPr>
        <p:spPr>
          <a:xfrm>
            <a:off x="3363227" y="0"/>
            <a:ext cx="5068391" cy="3759774"/>
          </a:xfrm>
          <a:prstGeom prst="roundRect">
            <a:avLst>
              <a:gd name="adj" fmla="val 0"/>
            </a:avLst>
          </a:prstGeom>
          <a:ln>
            <a:noFill/>
          </a:ln>
        </p:spPr>
        <p:txBody>
          <a:bodyPr anchor="t"/>
          <a:lstStyle>
            <a:lvl1pPr marL="171450" indent="-171450">
              <a:buFont typeface="Arial" panose="020B0604020202020204" pitchFamily="34" charset="0"/>
              <a:buChar char="•"/>
              <a:defRPr b="0"/>
            </a:lvl1pPr>
          </a:lstStyle>
          <a:p>
            <a:r>
              <a:rPr lang="en-US" dirty="0"/>
              <a:t>Press the center icon to upload a picture / The picture will crop to the frame</a:t>
            </a:r>
          </a:p>
        </p:txBody>
      </p:sp>
      <p:sp>
        <p:nvSpPr>
          <p:cNvPr id="3" name="Content Placeholder 3">
            <a:extLst>
              <a:ext uri="{FF2B5EF4-FFF2-40B4-BE49-F238E27FC236}">
                <a16:creationId xmlns:a16="http://schemas.microsoft.com/office/drawing/2014/main" id="{753DC155-1A81-AD63-BC48-F7ED823B9183}"/>
              </a:ext>
            </a:extLst>
          </p:cNvPr>
          <p:cNvSpPr>
            <a:spLocks noGrp="1"/>
          </p:cNvSpPr>
          <p:nvPr>
            <p:ph sz="half" idx="2" hasCustomPrompt="1"/>
          </p:nvPr>
        </p:nvSpPr>
        <p:spPr>
          <a:xfrm>
            <a:off x="10036159" y="5036803"/>
            <a:ext cx="1792304" cy="138499"/>
          </a:xfrm>
          <a:prstGeom prst="rect">
            <a:avLst/>
          </a:prstGeom>
        </p:spPr>
        <p:txBody>
          <a:bodyPr wrap="square">
            <a:spAutoFit/>
          </a:bodyPr>
          <a:lstStyle>
            <a:lvl1pPr algn="r">
              <a:spcBef>
                <a:spcPts val="600"/>
              </a:spcBef>
              <a:defRPr sz="900" b="0">
                <a:solidFill>
                  <a:schemeClr val="tx1"/>
                </a:solidFill>
                <a:latin typeface="+mj-lt"/>
              </a:defRPr>
            </a:lvl1pPr>
          </a:lstStyle>
          <a:p>
            <a:pPr lvl="0"/>
            <a:r>
              <a:rPr lang="en-US"/>
              <a:t>Click to edit Master title style</a:t>
            </a:r>
          </a:p>
        </p:txBody>
      </p:sp>
      <p:sp>
        <p:nvSpPr>
          <p:cNvPr id="6" name="Picture Placeholder 19">
            <a:extLst>
              <a:ext uri="{FF2B5EF4-FFF2-40B4-BE49-F238E27FC236}">
                <a16:creationId xmlns:a16="http://schemas.microsoft.com/office/drawing/2014/main" id="{B050C76B-E118-F71E-A91C-7DD44A0812E7}"/>
              </a:ext>
            </a:extLst>
          </p:cNvPr>
          <p:cNvSpPr>
            <a:spLocks noGrp="1"/>
          </p:cNvSpPr>
          <p:nvPr>
            <p:ph type="pic" sz="quarter" idx="10" hasCustomPrompt="1"/>
          </p:nvPr>
        </p:nvSpPr>
        <p:spPr>
          <a:xfrm>
            <a:off x="9359583" y="2192729"/>
            <a:ext cx="2468880" cy="1954649"/>
          </a:xfrm>
          <a:prstGeom prst="roundRect">
            <a:avLst>
              <a:gd name="adj" fmla="val 21828"/>
            </a:avLst>
          </a:prstGeom>
          <a:ln>
            <a:noFill/>
          </a:ln>
        </p:spPr>
        <p:txBody>
          <a:bodyPr/>
          <a:lstStyle>
            <a:lvl1pPr marL="171450" indent="-171450">
              <a:buFont typeface="Arial" panose="020B0604020202020204" pitchFamily="34" charset="0"/>
              <a:buChar char="•"/>
              <a:defRPr/>
            </a:lvl1pPr>
          </a:lstStyle>
          <a:p>
            <a:r>
              <a:rPr lang="en-US" dirty="0"/>
              <a:t>Press the center icon to upload a picture / The picture will crop to the frame</a:t>
            </a:r>
          </a:p>
        </p:txBody>
      </p:sp>
      <p:sp>
        <p:nvSpPr>
          <p:cNvPr id="7" name="Picture Placeholder 19">
            <a:extLst>
              <a:ext uri="{FF2B5EF4-FFF2-40B4-BE49-F238E27FC236}">
                <a16:creationId xmlns:a16="http://schemas.microsoft.com/office/drawing/2014/main" id="{C6CC91AA-7B99-B143-5235-BF12574C401B}"/>
              </a:ext>
            </a:extLst>
          </p:cNvPr>
          <p:cNvSpPr>
            <a:spLocks noGrp="1"/>
          </p:cNvSpPr>
          <p:nvPr>
            <p:ph type="pic" sz="quarter" idx="11" hasCustomPrompt="1"/>
          </p:nvPr>
        </p:nvSpPr>
        <p:spPr>
          <a:xfrm>
            <a:off x="0" y="2345821"/>
            <a:ext cx="5847973" cy="4512179"/>
          </a:xfrm>
          <a:prstGeom prst="roundRect">
            <a:avLst>
              <a:gd name="adj" fmla="val 0"/>
            </a:avLst>
          </a:prstGeom>
          <a:ln>
            <a:noFill/>
          </a:ln>
        </p:spPr>
        <p:txBody>
          <a:bodyPr/>
          <a:lstStyle>
            <a:lvl1pPr marL="171450" indent="-171450">
              <a:buFont typeface="Arial" panose="020B0604020202020204" pitchFamily="34" charset="0"/>
              <a:buChar char="•"/>
              <a:defRPr b="0"/>
            </a:lvl1pPr>
          </a:lstStyle>
          <a:p>
            <a:r>
              <a:rPr lang="en-US" dirty="0"/>
              <a:t>Press the center icon to upload a picture / The picture will crop to the frame / The star motif will need to be added to the picture before adding</a:t>
            </a:r>
            <a:br>
              <a:rPr lang="en-US" dirty="0"/>
            </a:br>
            <a:r>
              <a:rPr lang="en-US" dirty="0"/>
              <a:t>it the master slide</a:t>
            </a:r>
          </a:p>
        </p:txBody>
      </p:sp>
      <p:sp>
        <p:nvSpPr>
          <p:cNvPr id="2" name="Content Placeholder 3">
            <a:extLst>
              <a:ext uri="{FF2B5EF4-FFF2-40B4-BE49-F238E27FC236}">
                <a16:creationId xmlns:a16="http://schemas.microsoft.com/office/drawing/2014/main" id="{A6A7FAFD-29D2-255A-3DA6-C84FC705503F}"/>
              </a:ext>
            </a:extLst>
          </p:cNvPr>
          <p:cNvSpPr>
            <a:spLocks noGrp="1"/>
          </p:cNvSpPr>
          <p:nvPr>
            <p:ph sz="half" idx="13" hasCustomPrompt="1"/>
          </p:nvPr>
        </p:nvSpPr>
        <p:spPr>
          <a:xfrm>
            <a:off x="10036159" y="5278346"/>
            <a:ext cx="1792304" cy="138499"/>
          </a:xfrm>
          <a:prstGeom prst="rect">
            <a:avLst/>
          </a:prstGeom>
        </p:spPr>
        <p:txBody>
          <a:bodyPr wrap="square">
            <a:spAutoFit/>
          </a:bodyPr>
          <a:lstStyle>
            <a:lvl1pPr algn="r">
              <a:spcBef>
                <a:spcPts val="600"/>
              </a:spcBef>
              <a:defRPr sz="900" b="0">
                <a:solidFill>
                  <a:schemeClr val="tx1"/>
                </a:solidFill>
                <a:latin typeface="+mn-lt"/>
              </a:defRPr>
            </a:lvl1pPr>
          </a:lstStyle>
          <a:p>
            <a:pPr lvl="0"/>
            <a:r>
              <a:rPr lang="en-US"/>
              <a:t>Click to edit Master title style</a:t>
            </a:r>
          </a:p>
        </p:txBody>
      </p:sp>
      <p:sp>
        <p:nvSpPr>
          <p:cNvPr id="9" name="Slide Number Placeholder 5">
            <a:extLst>
              <a:ext uri="{FF2B5EF4-FFF2-40B4-BE49-F238E27FC236}">
                <a16:creationId xmlns:a16="http://schemas.microsoft.com/office/drawing/2014/main" id="{F471A725-A3EC-B225-E372-033F53F5259E}"/>
              </a:ext>
            </a:extLst>
          </p:cNvPr>
          <p:cNvSpPr txBox="1">
            <a:spLocks/>
          </p:cNvSpPr>
          <p:nvPr userDrawn="1"/>
        </p:nvSpPr>
        <p:spPr>
          <a:xfrm>
            <a:off x="10902997" y="6385348"/>
            <a:ext cx="365497" cy="138499"/>
          </a:xfrm>
          <a:prstGeom prst="rect">
            <a:avLst/>
          </a:prstGeom>
        </p:spPr>
        <p:txBody>
          <a:bodyPr vert="horz" lIns="0" tIns="0" rIns="0" bIns="0" rtlCol="0" anchor="t" anchorCtr="0"/>
          <a:lstStyle>
            <a:defPPr>
              <a:defRPr lang="en-US"/>
            </a:defPPr>
            <a:lvl1pPr algn="r" rtl="0" fontAlgn="auto">
              <a:spcBef>
                <a:spcPts val="0"/>
              </a:spcBef>
              <a:spcAft>
                <a:spcPts val="0"/>
              </a:spcAft>
              <a:defRPr sz="800" kern="1200" smtClean="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A0742EFC-8BEC-49F9-9CC9-7EDCB5B63F76}" type="slidenum">
              <a:rPr lang="en-US" sz="900" b="0" smtClean="0">
                <a:solidFill>
                  <a:schemeClr val="tx2"/>
                </a:solidFill>
                <a:latin typeface="+mj-lt"/>
              </a:rPr>
              <a:pPr>
                <a:defRPr/>
              </a:pPr>
              <a:t>‹#›</a:t>
            </a:fld>
            <a:endParaRPr lang="en-US" sz="900" b="0">
              <a:solidFill>
                <a:schemeClr val="tx2"/>
              </a:solidFill>
              <a:latin typeface="+mj-lt"/>
            </a:endParaRPr>
          </a:p>
        </p:txBody>
      </p:sp>
      <p:sp>
        <p:nvSpPr>
          <p:cNvPr id="10" name="TextBox 9">
            <a:extLst>
              <a:ext uri="{FF2B5EF4-FFF2-40B4-BE49-F238E27FC236}">
                <a16:creationId xmlns:a16="http://schemas.microsoft.com/office/drawing/2014/main" id="{383B2AF2-8C0E-0CB1-184F-D9F6C51E1D05}"/>
              </a:ext>
            </a:extLst>
          </p:cNvPr>
          <p:cNvSpPr txBox="1"/>
          <p:nvPr userDrawn="1"/>
        </p:nvSpPr>
        <p:spPr>
          <a:xfrm>
            <a:off x="8869311" y="6386687"/>
            <a:ext cx="1971694" cy="138499"/>
          </a:xfrm>
          <a:prstGeom prst="rect">
            <a:avLst/>
          </a:prstGeom>
          <a:noFill/>
        </p:spPr>
        <p:txBody>
          <a:bodyPr wrap="none" lIns="0" tIns="0" rIns="0" bIns="0" rtlCol="0">
            <a:spAutoFit/>
          </a:bodyPr>
          <a:lstStyle/>
          <a:p>
            <a:pPr algn="r"/>
            <a:r>
              <a:rPr lang="en-US" sz="900">
                <a:solidFill>
                  <a:schemeClr val="tx2"/>
                </a:solidFill>
                <a:latin typeface="+mj-lt"/>
              </a:rPr>
              <a:t>Confidential. For internal use only.</a:t>
            </a:r>
          </a:p>
        </p:txBody>
      </p:sp>
    </p:spTree>
    <p:extLst>
      <p:ext uri="{BB962C8B-B14F-4D97-AF65-F5344CB8AC3E}">
        <p14:creationId xmlns:p14="http://schemas.microsoft.com/office/powerpoint/2010/main" val="340163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Op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5DEA2-8A41-98FC-D70B-A6D8B4C58DB6}"/>
              </a:ext>
            </a:extLst>
          </p:cNvPr>
          <p:cNvSpPr>
            <a:spLocks noGrp="1"/>
          </p:cNvSpPr>
          <p:nvPr>
            <p:ph type="ctrTitle"/>
          </p:nvPr>
        </p:nvSpPr>
        <p:spPr>
          <a:xfrm>
            <a:off x="357701" y="1328548"/>
            <a:ext cx="6217920" cy="1461362"/>
          </a:xfrm>
          <a:prstGeom prst="rect">
            <a:avLst/>
          </a:prstGeom>
        </p:spPr>
        <p:txBody>
          <a:bodyPr anchor="t" anchorCtr="0"/>
          <a:lstStyle>
            <a:lvl1pPr algn="l">
              <a:lnSpc>
                <a:spcPct val="100000"/>
              </a:lnSpc>
              <a:defRPr sz="2900"/>
            </a:lvl1pPr>
          </a:lstStyle>
          <a:p>
            <a:r>
              <a:rPr lang="en-US"/>
              <a:t>Click to edit Master title style</a:t>
            </a:r>
          </a:p>
        </p:txBody>
      </p:sp>
      <p:sp>
        <p:nvSpPr>
          <p:cNvPr id="10" name="Picture Placeholder 19">
            <a:extLst>
              <a:ext uri="{FF2B5EF4-FFF2-40B4-BE49-F238E27FC236}">
                <a16:creationId xmlns:a16="http://schemas.microsoft.com/office/drawing/2014/main" id="{3CCFCB42-4E0C-861D-E892-A901CB3F493C}"/>
              </a:ext>
            </a:extLst>
          </p:cNvPr>
          <p:cNvSpPr>
            <a:spLocks noGrp="1"/>
          </p:cNvSpPr>
          <p:nvPr>
            <p:ph type="pic" sz="quarter" idx="10" hasCustomPrompt="1"/>
          </p:nvPr>
        </p:nvSpPr>
        <p:spPr>
          <a:xfrm>
            <a:off x="375989" y="3040043"/>
            <a:ext cx="11433024" cy="3427088"/>
          </a:xfrm>
          <a:prstGeom prst="roundRect">
            <a:avLst>
              <a:gd name="adj" fmla="val 21581"/>
            </a:avLst>
          </a:prstGeom>
          <a:ln>
            <a:noFill/>
          </a:ln>
        </p:spPr>
        <p:txBody>
          <a:bodyPr/>
          <a:lstStyle>
            <a:lvl1pPr marL="171450" indent="-171450">
              <a:buFont typeface="Arial" panose="020B0604020202020204" pitchFamily="34" charset="0"/>
              <a:buChar char="•"/>
              <a:defRPr/>
            </a:lvl1pPr>
          </a:lstStyle>
          <a:p>
            <a:r>
              <a:rPr lang="en-US" dirty="0"/>
              <a:t>Press the center icon to upload a picture / The picture will crop to the frame</a:t>
            </a:r>
          </a:p>
        </p:txBody>
      </p:sp>
      <p:sp>
        <p:nvSpPr>
          <p:cNvPr id="3" name="Text Placeholder 2">
            <a:extLst>
              <a:ext uri="{FF2B5EF4-FFF2-40B4-BE49-F238E27FC236}">
                <a16:creationId xmlns:a16="http://schemas.microsoft.com/office/drawing/2014/main" id="{1D075570-D4CE-41D5-41A0-78431ABDE4C9}"/>
              </a:ext>
            </a:extLst>
          </p:cNvPr>
          <p:cNvSpPr>
            <a:spLocks noGrp="1"/>
          </p:cNvSpPr>
          <p:nvPr>
            <p:ph type="body" idx="11" hasCustomPrompt="1"/>
          </p:nvPr>
        </p:nvSpPr>
        <p:spPr>
          <a:xfrm>
            <a:off x="6260333" y="338328"/>
            <a:ext cx="5577840" cy="369332"/>
          </a:xfrm>
          <a:prstGeom prst="rect">
            <a:avLst/>
          </a:prstGeom>
        </p:spPr>
        <p:txBody>
          <a:bodyPr wrap="square" anchor="ctr" anchorCtr="0">
            <a:spAutoFit/>
          </a:bodyPr>
          <a:lstStyle>
            <a:lvl1pPr marL="0" indent="0" algn="r">
              <a:spcBef>
                <a:spcPts val="0"/>
              </a:spcBef>
              <a:buNone/>
              <a:defRPr sz="1200" b="0" i="0" cap="none" baseline="0">
                <a:solidFill>
                  <a:schemeClr val="tx2"/>
                </a:solidFill>
                <a:latin typeface="+mj-lt"/>
                <a:cs typeface="Poppins Semi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First/Last name</a:t>
            </a:r>
          </a:p>
          <a:p>
            <a:pPr lvl="0"/>
            <a:r>
              <a:rPr lang="en-US" dirty="0"/>
              <a:t>Role</a:t>
            </a:r>
          </a:p>
        </p:txBody>
      </p:sp>
    </p:spTree>
    <p:extLst>
      <p:ext uri="{BB962C8B-B14F-4D97-AF65-F5344CB8AC3E}">
        <p14:creationId xmlns:p14="http://schemas.microsoft.com/office/powerpoint/2010/main" val="1889019376"/>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ull Page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480FB05-22FD-5698-8BBE-69FF7122DB30}"/>
              </a:ext>
            </a:extLst>
          </p:cNvPr>
          <p:cNvSpPr>
            <a:spLocks noGrp="1"/>
          </p:cNvSpPr>
          <p:nvPr>
            <p:ph type="pic" sz="quarter" idx="10" hasCustomPrompt="1"/>
          </p:nvPr>
        </p:nvSpPr>
        <p:spPr>
          <a:xfrm>
            <a:off x="0" y="0"/>
            <a:ext cx="12192000" cy="6858000"/>
          </a:xfrm>
          <a:prstGeom prst="rect">
            <a:avLst/>
          </a:prstGeom>
        </p:spPr>
        <p:txBody>
          <a:bodyPr/>
          <a:lstStyle>
            <a:lvl1pPr marL="171450" indent="-171450">
              <a:buFont typeface="Arial" panose="020B0604020202020204" pitchFamily="34" charset="0"/>
              <a:buChar char="•"/>
              <a:defRPr/>
            </a:lvl1pPr>
          </a:lstStyle>
          <a:p>
            <a:r>
              <a:rPr lang="en-US" dirty="0"/>
              <a:t>Press the center icon to upload a picture / The picture will crop to the frame</a:t>
            </a:r>
          </a:p>
        </p:txBody>
      </p:sp>
      <p:sp>
        <p:nvSpPr>
          <p:cNvPr id="6" name="Slide Number Placeholder 5">
            <a:extLst>
              <a:ext uri="{FF2B5EF4-FFF2-40B4-BE49-F238E27FC236}">
                <a16:creationId xmlns:a16="http://schemas.microsoft.com/office/drawing/2014/main" id="{808481C6-F7B8-3A9A-7E9C-9F2A89ABFD78}"/>
              </a:ext>
            </a:extLst>
          </p:cNvPr>
          <p:cNvSpPr txBox="1">
            <a:spLocks/>
          </p:cNvSpPr>
          <p:nvPr userDrawn="1"/>
        </p:nvSpPr>
        <p:spPr>
          <a:xfrm>
            <a:off x="10902997" y="6385348"/>
            <a:ext cx="365497" cy="138499"/>
          </a:xfrm>
          <a:prstGeom prst="rect">
            <a:avLst/>
          </a:prstGeom>
        </p:spPr>
        <p:txBody>
          <a:bodyPr vert="horz" lIns="0" tIns="0" rIns="0" bIns="0" rtlCol="0" anchor="t" anchorCtr="0"/>
          <a:lstStyle>
            <a:defPPr>
              <a:defRPr lang="en-US"/>
            </a:defPPr>
            <a:lvl1pPr algn="r" rtl="0" fontAlgn="auto">
              <a:spcBef>
                <a:spcPts val="0"/>
              </a:spcBef>
              <a:spcAft>
                <a:spcPts val="0"/>
              </a:spcAft>
              <a:defRPr sz="800" kern="1200" smtClean="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A0742EFC-8BEC-49F9-9CC9-7EDCB5B63F76}" type="slidenum">
              <a:rPr lang="en-US" sz="900" b="0" smtClean="0">
                <a:solidFill>
                  <a:schemeClr val="bg1"/>
                </a:solidFill>
                <a:latin typeface="+mj-lt"/>
              </a:rPr>
              <a:pPr>
                <a:defRPr/>
              </a:pPr>
              <a:t>‹#›</a:t>
            </a:fld>
            <a:endParaRPr lang="en-US" sz="900" b="0">
              <a:solidFill>
                <a:schemeClr val="bg1"/>
              </a:solidFill>
              <a:latin typeface="+mj-lt"/>
            </a:endParaRPr>
          </a:p>
        </p:txBody>
      </p:sp>
      <p:sp>
        <p:nvSpPr>
          <p:cNvPr id="7" name="TextBox 6">
            <a:extLst>
              <a:ext uri="{FF2B5EF4-FFF2-40B4-BE49-F238E27FC236}">
                <a16:creationId xmlns:a16="http://schemas.microsoft.com/office/drawing/2014/main" id="{73F4373E-D0BF-7EA0-35D4-001BBC4F58DA}"/>
              </a:ext>
            </a:extLst>
          </p:cNvPr>
          <p:cNvSpPr txBox="1"/>
          <p:nvPr userDrawn="1"/>
        </p:nvSpPr>
        <p:spPr>
          <a:xfrm>
            <a:off x="8869311" y="6386687"/>
            <a:ext cx="1971694" cy="138499"/>
          </a:xfrm>
          <a:prstGeom prst="rect">
            <a:avLst/>
          </a:prstGeom>
          <a:noFill/>
        </p:spPr>
        <p:txBody>
          <a:bodyPr wrap="none" lIns="0" tIns="0" rIns="0" bIns="0" rtlCol="0">
            <a:spAutoFit/>
          </a:bodyPr>
          <a:lstStyle/>
          <a:p>
            <a:pPr algn="r"/>
            <a:r>
              <a:rPr lang="en-US" sz="900">
                <a:solidFill>
                  <a:schemeClr val="bg1"/>
                </a:solidFill>
                <a:latin typeface="+mj-lt"/>
              </a:rPr>
              <a:t>Confidential. For internal use only.</a:t>
            </a:r>
          </a:p>
        </p:txBody>
      </p:sp>
    </p:spTree>
    <p:extLst>
      <p:ext uri="{BB962C8B-B14F-4D97-AF65-F5344CB8AC3E}">
        <p14:creationId xmlns:p14="http://schemas.microsoft.com/office/powerpoint/2010/main" val="21030954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ha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284D8-9A0A-EB78-FF95-8A65E8CF448B}"/>
              </a:ext>
            </a:extLst>
          </p:cNvPr>
          <p:cNvSpPr>
            <a:spLocks noGrp="1"/>
          </p:cNvSpPr>
          <p:nvPr>
            <p:ph type="title" hasCustomPrompt="1"/>
          </p:nvPr>
        </p:nvSpPr>
        <p:spPr>
          <a:xfrm>
            <a:off x="321200" y="1232746"/>
            <a:ext cx="8456479" cy="2135200"/>
          </a:xfrm>
          <a:prstGeom prst="rect">
            <a:avLst/>
          </a:prstGeom>
        </p:spPr>
        <p:txBody>
          <a:bodyPr/>
          <a:lstStyle>
            <a:lvl1pPr>
              <a:defRPr sz="15000"/>
            </a:lvl1pPr>
          </a:lstStyle>
          <a:p>
            <a:r>
              <a:rPr lang="en-US"/>
              <a:t>Thanks!</a:t>
            </a:r>
          </a:p>
        </p:txBody>
      </p:sp>
      <p:sp>
        <p:nvSpPr>
          <p:cNvPr id="6" name="Content Placeholder 3">
            <a:extLst>
              <a:ext uri="{FF2B5EF4-FFF2-40B4-BE49-F238E27FC236}">
                <a16:creationId xmlns:a16="http://schemas.microsoft.com/office/drawing/2014/main" id="{A4F21EFC-856E-BF60-96D3-33A189F92810}"/>
              </a:ext>
            </a:extLst>
          </p:cNvPr>
          <p:cNvSpPr>
            <a:spLocks noGrp="1"/>
          </p:cNvSpPr>
          <p:nvPr>
            <p:ph sz="half" idx="13" hasCustomPrompt="1"/>
          </p:nvPr>
        </p:nvSpPr>
        <p:spPr>
          <a:xfrm>
            <a:off x="364300" y="4703429"/>
            <a:ext cx="1792304" cy="138499"/>
          </a:xfrm>
          <a:prstGeom prst="rect">
            <a:avLst/>
          </a:prstGeom>
        </p:spPr>
        <p:txBody>
          <a:bodyPr wrap="square">
            <a:spAutoFit/>
          </a:bodyPr>
          <a:lstStyle>
            <a:lvl1pPr>
              <a:spcBef>
                <a:spcPts val="600"/>
              </a:spcBef>
              <a:spcAft>
                <a:spcPts val="400"/>
              </a:spcAft>
              <a:defRPr sz="900" b="0">
                <a:solidFill>
                  <a:schemeClr val="tx2"/>
                </a:solidFill>
                <a:latin typeface="+mj-lt"/>
              </a:defRPr>
            </a:lvl1pPr>
          </a:lstStyle>
          <a:p>
            <a:pPr lvl="0"/>
            <a:r>
              <a:rPr lang="en-US"/>
              <a:t>Click to edit Master title style</a:t>
            </a:r>
          </a:p>
        </p:txBody>
      </p:sp>
      <p:sp>
        <p:nvSpPr>
          <p:cNvPr id="7" name="Content Placeholder 3">
            <a:extLst>
              <a:ext uri="{FF2B5EF4-FFF2-40B4-BE49-F238E27FC236}">
                <a16:creationId xmlns:a16="http://schemas.microsoft.com/office/drawing/2014/main" id="{0BC96F78-FAA4-58BD-E701-1ACE1647E789}"/>
              </a:ext>
            </a:extLst>
          </p:cNvPr>
          <p:cNvSpPr>
            <a:spLocks noGrp="1"/>
          </p:cNvSpPr>
          <p:nvPr>
            <p:ph sz="half" idx="2" hasCustomPrompt="1"/>
          </p:nvPr>
        </p:nvSpPr>
        <p:spPr>
          <a:xfrm>
            <a:off x="364300" y="5777723"/>
            <a:ext cx="1792304" cy="138499"/>
          </a:xfrm>
          <a:prstGeom prst="rect">
            <a:avLst/>
          </a:prstGeom>
        </p:spPr>
        <p:txBody>
          <a:bodyPr wrap="square">
            <a:spAutoFit/>
          </a:bodyPr>
          <a:lstStyle>
            <a:lvl1pPr>
              <a:spcBef>
                <a:spcPts val="600"/>
              </a:spcBef>
              <a:defRPr sz="900" b="1" i="0">
                <a:solidFill>
                  <a:schemeClr val="accent1"/>
                </a:solidFill>
                <a:latin typeface="Poppins Medium" pitchFamily="2" charset="77"/>
                <a:cs typeface="Poppins Medium" pitchFamily="2" charset="77"/>
              </a:defRPr>
            </a:lvl1pPr>
          </a:lstStyle>
          <a:p>
            <a:pPr lvl="0"/>
            <a:r>
              <a:rPr lang="en-US"/>
              <a:t>Click to edit Master title style</a:t>
            </a:r>
          </a:p>
        </p:txBody>
      </p:sp>
    </p:spTree>
    <p:extLst>
      <p:ext uri="{BB962C8B-B14F-4D97-AF65-F5344CB8AC3E}">
        <p14:creationId xmlns:p14="http://schemas.microsoft.com/office/powerpoint/2010/main" val="39583960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mplate Guidelines">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4A95116-B73D-C7A7-4223-02E4F3520C86}"/>
              </a:ext>
            </a:extLst>
          </p:cNvPr>
          <p:cNvGraphicFramePr>
            <a:graphicFrameLocks noChangeAspect="1"/>
          </p:cNvGraphicFramePr>
          <p:nvPr userDrawn="1">
            <p:custDataLst>
              <p:tags r:id="rId1"/>
            </p:custDataLst>
            <p:extLst>
              <p:ext uri="{D42A27DB-BD31-4B8C-83A1-F6EECF244321}">
                <p14:modId xmlns:p14="http://schemas.microsoft.com/office/powerpoint/2010/main" val="11699937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6" name="think-cell data - do not delete" hidden="1">
                        <a:extLst>
                          <a:ext uri="{FF2B5EF4-FFF2-40B4-BE49-F238E27FC236}">
                            <a16:creationId xmlns:a16="http://schemas.microsoft.com/office/drawing/2014/main" id="{44A95116-B73D-C7A7-4223-02E4F3520C8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Footer Placeholder 1">
            <a:extLst>
              <a:ext uri="{FF2B5EF4-FFF2-40B4-BE49-F238E27FC236}">
                <a16:creationId xmlns:a16="http://schemas.microsoft.com/office/drawing/2014/main" id="{C30CD785-0CEF-A5E3-AF23-EC8F19AFD558}"/>
              </a:ext>
            </a:extLst>
          </p:cNvPr>
          <p:cNvSpPr>
            <a:spLocks noGrp="1"/>
          </p:cNvSpPr>
          <p:nvPr>
            <p:ph type="ftr" sz="quarter" idx="10"/>
          </p:nvPr>
        </p:nvSpPr>
        <p:spPr/>
        <p:txBody>
          <a:bodyPr/>
          <a:lstStyle/>
          <a:p>
            <a:endParaRPr lang="en-US"/>
          </a:p>
        </p:txBody>
      </p:sp>
      <p:cxnSp>
        <p:nvCxnSpPr>
          <p:cNvPr id="4" name="Straight Connector 3">
            <a:extLst>
              <a:ext uri="{FF2B5EF4-FFF2-40B4-BE49-F238E27FC236}">
                <a16:creationId xmlns:a16="http://schemas.microsoft.com/office/drawing/2014/main" id="{29BEBA64-D2E4-8A2C-80E8-D3C7433BA4BB}"/>
              </a:ext>
            </a:extLst>
          </p:cNvPr>
          <p:cNvCxnSpPr>
            <a:cxnSpLocks/>
          </p:cNvCxnSpPr>
          <p:nvPr userDrawn="1"/>
        </p:nvCxnSpPr>
        <p:spPr>
          <a:xfrm>
            <a:off x="364300" y="1243783"/>
            <a:ext cx="11466576"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Content Placeholder 7">
            <a:extLst>
              <a:ext uri="{FF2B5EF4-FFF2-40B4-BE49-F238E27FC236}">
                <a16:creationId xmlns:a16="http://schemas.microsoft.com/office/drawing/2014/main" id="{D2517866-9EA2-F8FE-3E5E-BF5BD8AF5C0E}"/>
              </a:ext>
            </a:extLst>
          </p:cNvPr>
          <p:cNvSpPr>
            <a:spLocks noGrp="1"/>
          </p:cNvSpPr>
          <p:nvPr userDrawn="1"/>
        </p:nvSpPr>
        <p:spPr>
          <a:xfrm>
            <a:off x="361156" y="1463040"/>
            <a:ext cx="5495544" cy="4547136"/>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1"/>
              </a:buClr>
              <a:buFontTx/>
              <a:buNone/>
              <a:defRPr sz="1200" b="0" i="0" kern="1200">
                <a:solidFill>
                  <a:schemeClr val="tx1"/>
                </a:solidFill>
                <a:latin typeface="+mn-lt"/>
                <a:ea typeface="Verdana" panose="020B0604030504040204" pitchFamily="34" charset="0"/>
                <a:cs typeface="Verdana" panose="020B0604030504040204" pitchFamily="34" charset="0"/>
              </a:defRPr>
            </a:lvl1pPr>
            <a:lvl2pPr marL="228600" indent="-228600" algn="l" defTabSz="914400" rtl="0" eaLnBrk="1" latinLnBrk="0" hangingPunct="1">
              <a:lnSpc>
                <a:spcPct val="100000"/>
              </a:lnSpc>
              <a:spcBef>
                <a:spcPts val="1200"/>
              </a:spcBef>
              <a:buClr>
                <a:schemeClr val="accent1"/>
              </a:buClr>
              <a:buFontTx/>
              <a:buBlip>
                <a:blip r:embed="rId5">
                  <a:extLst>
                    <a:ext uri="{96DAC541-7B7A-43D3-8B79-37D633B846F1}">
                      <asvg:svgBlip xmlns:asvg="http://schemas.microsoft.com/office/drawing/2016/SVG/main" r:embed="rId6"/>
                    </a:ext>
                  </a:extLst>
                </a:blip>
              </a:buBlip>
              <a:tabLst/>
              <a:defRPr sz="1100" b="0" i="0" kern="1200">
                <a:solidFill>
                  <a:schemeClr val="tx1"/>
                </a:solidFill>
                <a:latin typeface="+mn-lt"/>
                <a:ea typeface="Verdana" panose="020B0604030504040204" pitchFamily="34" charset="0"/>
                <a:cs typeface="Verdana" panose="020B0604030504040204" pitchFamily="34" charset="0"/>
              </a:defRPr>
            </a:lvl2pPr>
            <a:lvl3pPr marL="457200" indent="-228600" algn="l" defTabSz="914400" rtl="0" eaLnBrk="1" latinLnBrk="0" hangingPunct="1">
              <a:lnSpc>
                <a:spcPct val="100000"/>
              </a:lnSpc>
              <a:spcBef>
                <a:spcPts val="1200"/>
              </a:spcBef>
              <a:buClr>
                <a:schemeClr val="accent1"/>
              </a:buClr>
              <a:buSzPct val="50000"/>
              <a:buFontTx/>
              <a:buBlip>
                <a:blip r:embed="rId7">
                  <a:extLst>
                    <a:ext uri="{96DAC541-7B7A-43D3-8B79-37D633B846F1}">
                      <asvg:svgBlip xmlns:asvg="http://schemas.microsoft.com/office/drawing/2016/SVG/main" r:embed="rId8"/>
                    </a:ext>
                  </a:extLst>
                </a:blip>
              </a:buBlip>
              <a:tabLst/>
              <a:defRPr sz="1000" b="0" i="0" kern="1200">
                <a:solidFill>
                  <a:schemeClr val="tx1"/>
                </a:solidFill>
                <a:latin typeface="+mn-lt"/>
                <a:ea typeface="Verdana" panose="020B0604030504040204" pitchFamily="34" charset="0"/>
                <a:cs typeface="Verdana" panose="020B0604030504040204" pitchFamily="34" charset="0"/>
              </a:defRPr>
            </a:lvl3pPr>
            <a:lvl4pPr marL="685800" indent="-225425" algn="l" defTabSz="914400" rtl="0" eaLnBrk="1" latinLnBrk="0" hangingPunct="1">
              <a:lnSpc>
                <a:spcPct val="100000"/>
              </a:lnSpc>
              <a:spcBef>
                <a:spcPts val="1200"/>
              </a:spcBef>
              <a:buClr>
                <a:schemeClr val="accent1"/>
              </a:buClr>
              <a:buFont typeface="System Font Regular"/>
              <a:buChar char="–"/>
              <a:tabLst/>
              <a:defRPr sz="900" b="0" i="0" kern="1200">
                <a:solidFill>
                  <a:schemeClr val="tx1"/>
                </a:solidFill>
                <a:latin typeface="+mn-lt"/>
                <a:ea typeface="Verdana" panose="020B0604030504040204" pitchFamily="34" charset="0"/>
                <a:cs typeface="Verdana" panose="020B0604030504040204" pitchFamily="34" charset="0"/>
              </a:defRPr>
            </a:lvl4pPr>
            <a:lvl5pPr marL="914400" indent="-228600" algn="l" defTabSz="914400" rtl="0" eaLnBrk="1" latinLnBrk="0" hangingPunct="1">
              <a:lnSpc>
                <a:spcPct val="100000"/>
              </a:lnSpc>
              <a:spcBef>
                <a:spcPts val="1200"/>
              </a:spcBef>
              <a:buClr>
                <a:schemeClr val="accent1"/>
              </a:buClr>
              <a:buFont typeface="System Font Regular"/>
              <a:buChar char="◦"/>
              <a:tabLst/>
              <a:defRPr sz="900" b="0" i="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mn-lt"/>
              </a:rPr>
              <a:t>Do NOT change the corporate template</a:t>
            </a:r>
          </a:p>
          <a:p>
            <a:pPr lvl="1"/>
            <a:r>
              <a:rPr lang="en-US" dirty="0">
                <a:latin typeface="+mn-lt"/>
              </a:rPr>
              <a:t>Do NOT move headlines</a:t>
            </a:r>
          </a:p>
          <a:p>
            <a:pPr lvl="1"/>
            <a:r>
              <a:rPr lang="en-US" dirty="0">
                <a:latin typeface="+mn-lt"/>
              </a:rPr>
              <a:t>Do NOT change bullet colors</a:t>
            </a:r>
          </a:p>
          <a:p>
            <a:pPr>
              <a:spcBef>
                <a:spcPts val="1600"/>
              </a:spcBef>
            </a:pPr>
            <a:r>
              <a:rPr lang="en-US" b="1" dirty="0">
                <a:latin typeface="+mn-lt"/>
              </a:rPr>
              <a:t>Typography</a:t>
            </a:r>
          </a:p>
          <a:p>
            <a:pPr lvl="1"/>
            <a:r>
              <a:rPr lang="en-US" dirty="0">
                <a:latin typeface="+mn-lt"/>
              </a:rPr>
              <a:t>Headlines:  28 pt Poppins Medium, Midnight Blue</a:t>
            </a:r>
          </a:p>
          <a:p>
            <a:pPr lvl="1"/>
            <a:r>
              <a:rPr lang="en-US" dirty="0">
                <a:latin typeface="+mn-lt"/>
              </a:rPr>
              <a:t>Subheads:  20 pt Poppins Regular, Midnight Blue</a:t>
            </a:r>
          </a:p>
          <a:p>
            <a:pPr lvl="1"/>
            <a:r>
              <a:rPr lang="en-US" dirty="0">
                <a:latin typeface="+mn-lt"/>
              </a:rPr>
              <a:t>Body copy:  Body copy, 12-9 pt Poppins Regular, Black</a:t>
            </a:r>
          </a:p>
          <a:p>
            <a:pPr marL="0" indent="0" algn="l" defTabSz="914400" rtl="0" eaLnBrk="1" latinLnBrk="0" hangingPunct="1">
              <a:lnSpc>
                <a:spcPct val="100000"/>
              </a:lnSpc>
              <a:spcBef>
                <a:spcPts val="1600"/>
              </a:spcBef>
              <a:buClr>
                <a:schemeClr val="accent1"/>
              </a:buClr>
              <a:buFontTx/>
              <a:buNone/>
            </a:pPr>
            <a:r>
              <a:rPr lang="en-US" sz="1200" b="1" i="0" kern="1200" dirty="0">
                <a:solidFill>
                  <a:schemeClr val="tx1"/>
                </a:solidFill>
                <a:latin typeface="+mn-lt"/>
                <a:ea typeface="Verdana" panose="020B0604030504040204" pitchFamily="34" charset="0"/>
                <a:cs typeface="Verdana" panose="020B0604030504040204" pitchFamily="34" charset="0"/>
              </a:rPr>
              <a:t>Logos, legal and slide numbers</a:t>
            </a:r>
          </a:p>
          <a:p>
            <a:pPr lvl="1"/>
            <a:r>
              <a:rPr lang="en-US" dirty="0">
                <a:latin typeface="+mn-lt"/>
              </a:rPr>
              <a:t>The </a:t>
            </a:r>
            <a:r>
              <a:rPr lang="en-US" dirty="0" err="1">
                <a:latin typeface="+mn-lt"/>
              </a:rPr>
              <a:t>BeOne</a:t>
            </a:r>
            <a:r>
              <a:rPr lang="en-US" dirty="0">
                <a:latin typeface="+mn-lt"/>
              </a:rPr>
              <a:t> symbol and page numbers must appear on every slide; </a:t>
            </a:r>
            <a:br>
              <a:rPr lang="en-US" dirty="0">
                <a:latin typeface="+mn-lt"/>
              </a:rPr>
            </a:br>
            <a:r>
              <a:rPr lang="en-US" dirty="0">
                <a:latin typeface="+mn-lt"/>
              </a:rPr>
              <a:t>do not adjust the position</a:t>
            </a:r>
          </a:p>
          <a:p>
            <a:pPr lvl="1"/>
            <a:r>
              <a:rPr lang="en-US" dirty="0">
                <a:latin typeface="+mn-lt"/>
              </a:rPr>
              <a:t>Confidential information statement should be included in the bottom </a:t>
            </a:r>
            <a:br>
              <a:rPr lang="en-US" dirty="0">
                <a:latin typeface="+mn-lt"/>
              </a:rPr>
            </a:br>
            <a:r>
              <a:rPr lang="en-US" dirty="0">
                <a:latin typeface="+mn-lt"/>
              </a:rPr>
              <a:t>right corner alongside the slide number and </a:t>
            </a:r>
            <a:r>
              <a:rPr lang="en-US" dirty="0" err="1">
                <a:latin typeface="+mn-lt"/>
              </a:rPr>
              <a:t>BeOne</a:t>
            </a:r>
            <a:r>
              <a:rPr lang="en-US" dirty="0">
                <a:latin typeface="+mn-lt"/>
              </a:rPr>
              <a:t> symbol</a:t>
            </a:r>
          </a:p>
          <a:p>
            <a:pPr lvl="1"/>
            <a:r>
              <a:rPr lang="en-US" dirty="0">
                <a:latin typeface="+mn-lt"/>
              </a:rPr>
              <a:t>Include footnotes and references in the bottom left area indicated</a:t>
            </a:r>
            <a:br>
              <a:rPr lang="en-US" dirty="0">
                <a:latin typeface="+mn-lt"/>
              </a:rPr>
            </a:br>
            <a:r>
              <a:rPr lang="en-US" dirty="0">
                <a:latin typeface="+mn-lt"/>
              </a:rPr>
              <a:t>on each slide. Footnotes should be Poppins Regular, 7pt, Black, Text 1,</a:t>
            </a:r>
            <a:br>
              <a:rPr lang="en-US" dirty="0">
                <a:latin typeface="+mn-lt"/>
              </a:rPr>
            </a:br>
            <a:r>
              <a:rPr lang="en-US" dirty="0">
                <a:latin typeface="+mn-lt"/>
              </a:rPr>
              <a:t>Lighter 35%</a:t>
            </a:r>
          </a:p>
          <a:p>
            <a:endParaRPr lang="en-US" dirty="0">
              <a:latin typeface="+mn-lt"/>
            </a:endParaRPr>
          </a:p>
        </p:txBody>
      </p:sp>
      <p:sp>
        <p:nvSpPr>
          <p:cNvPr id="18" name="Content Placeholder 8">
            <a:extLst>
              <a:ext uri="{FF2B5EF4-FFF2-40B4-BE49-F238E27FC236}">
                <a16:creationId xmlns:a16="http://schemas.microsoft.com/office/drawing/2014/main" id="{73D56C51-DC24-F4F0-1245-C31AB01F01A6}"/>
              </a:ext>
            </a:extLst>
          </p:cNvPr>
          <p:cNvSpPr>
            <a:spLocks noGrp="1"/>
          </p:cNvSpPr>
          <p:nvPr userDrawn="1"/>
        </p:nvSpPr>
        <p:spPr>
          <a:xfrm>
            <a:off x="6327648" y="1463040"/>
            <a:ext cx="5495544" cy="4547141"/>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Clr>
                <a:schemeClr val="accent1"/>
              </a:buClr>
              <a:buFontTx/>
              <a:buNone/>
              <a:defRPr sz="1200" b="0" i="0" kern="1200">
                <a:solidFill>
                  <a:schemeClr val="tx1"/>
                </a:solidFill>
                <a:latin typeface="+mn-lt"/>
                <a:ea typeface="Verdana" panose="020B0604030504040204" pitchFamily="34" charset="0"/>
                <a:cs typeface="Verdana" panose="020B0604030504040204" pitchFamily="34" charset="0"/>
              </a:defRPr>
            </a:lvl1pPr>
            <a:lvl2pPr marL="228600" indent="-228600" algn="l" defTabSz="914400" rtl="0" eaLnBrk="1" latinLnBrk="0" hangingPunct="1">
              <a:lnSpc>
                <a:spcPct val="100000"/>
              </a:lnSpc>
              <a:spcBef>
                <a:spcPts val="1200"/>
              </a:spcBef>
              <a:buClr>
                <a:schemeClr val="accent1"/>
              </a:buClr>
              <a:buFontTx/>
              <a:buBlip>
                <a:blip r:embed="rId5">
                  <a:extLst>
                    <a:ext uri="{96DAC541-7B7A-43D3-8B79-37D633B846F1}">
                      <asvg:svgBlip xmlns:asvg="http://schemas.microsoft.com/office/drawing/2016/SVG/main" r:embed="rId6"/>
                    </a:ext>
                  </a:extLst>
                </a:blip>
              </a:buBlip>
              <a:tabLst/>
              <a:defRPr sz="1100" b="0" i="0" kern="1200">
                <a:solidFill>
                  <a:schemeClr val="tx1"/>
                </a:solidFill>
                <a:latin typeface="+mn-lt"/>
                <a:ea typeface="Verdana" panose="020B0604030504040204" pitchFamily="34" charset="0"/>
                <a:cs typeface="Verdana" panose="020B0604030504040204" pitchFamily="34" charset="0"/>
              </a:defRPr>
            </a:lvl2pPr>
            <a:lvl3pPr marL="457200" indent="-228600" algn="l" defTabSz="914400" rtl="0" eaLnBrk="1" latinLnBrk="0" hangingPunct="1">
              <a:lnSpc>
                <a:spcPct val="100000"/>
              </a:lnSpc>
              <a:spcBef>
                <a:spcPts val="1200"/>
              </a:spcBef>
              <a:buClr>
                <a:schemeClr val="accent1"/>
              </a:buClr>
              <a:buSzPct val="50000"/>
              <a:buFontTx/>
              <a:buBlip>
                <a:blip r:embed="rId7">
                  <a:extLst>
                    <a:ext uri="{96DAC541-7B7A-43D3-8B79-37D633B846F1}">
                      <asvg:svgBlip xmlns:asvg="http://schemas.microsoft.com/office/drawing/2016/SVG/main" r:embed="rId8"/>
                    </a:ext>
                  </a:extLst>
                </a:blip>
              </a:buBlip>
              <a:tabLst/>
              <a:defRPr sz="1000" b="0" i="0" kern="1200">
                <a:solidFill>
                  <a:schemeClr val="tx1"/>
                </a:solidFill>
                <a:latin typeface="+mn-lt"/>
                <a:ea typeface="Verdana" panose="020B0604030504040204" pitchFamily="34" charset="0"/>
                <a:cs typeface="Verdana" panose="020B0604030504040204" pitchFamily="34" charset="0"/>
              </a:defRPr>
            </a:lvl3pPr>
            <a:lvl4pPr marL="685800" indent="-225425" algn="l" defTabSz="914400" rtl="0" eaLnBrk="1" latinLnBrk="0" hangingPunct="1">
              <a:lnSpc>
                <a:spcPct val="100000"/>
              </a:lnSpc>
              <a:spcBef>
                <a:spcPts val="1200"/>
              </a:spcBef>
              <a:buClr>
                <a:schemeClr val="accent1"/>
              </a:buClr>
              <a:buFont typeface="System Font Regular"/>
              <a:buChar char="–"/>
              <a:tabLst/>
              <a:defRPr sz="900" b="0" i="0" kern="1200">
                <a:solidFill>
                  <a:schemeClr val="tx1"/>
                </a:solidFill>
                <a:latin typeface="+mn-lt"/>
                <a:ea typeface="Verdana" panose="020B0604030504040204" pitchFamily="34" charset="0"/>
                <a:cs typeface="Verdana" panose="020B0604030504040204" pitchFamily="34" charset="0"/>
              </a:defRPr>
            </a:lvl4pPr>
            <a:lvl5pPr marL="914400" indent="-228600" algn="l" defTabSz="914400" rtl="0" eaLnBrk="1" latinLnBrk="0" hangingPunct="1">
              <a:lnSpc>
                <a:spcPct val="100000"/>
              </a:lnSpc>
              <a:spcBef>
                <a:spcPts val="1200"/>
              </a:spcBef>
              <a:buClr>
                <a:schemeClr val="accent1"/>
              </a:buClr>
              <a:buFont typeface="System Font Regular"/>
              <a:buChar char="◦"/>
              <a:tabLst/>
              <a:defRPr sz="900" b="0" i="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defTabSz="914400" rtl="0" eaLnBrk="1" latinLnBrk="0" hangingPunct="1">
              <a:lnSpc>
                <a:spcPct val="100000"/>
              </a:lnSpc>
              <a:spcBef>
                <a:spcPts val="1600"/>
              </a:spcBef>
              <a:buClr>
                <a:schemeClr val="accent1"/>
              </a:buClr>
              <a:buFontTx/>
              <a:buNone/>
            </a:pPr>
            <a:r>
              <a:rPr lang="en-US" sz="1200" b="1" i="0" kern="1200" dirty="0">
                <a:solidFill>
                  <a:schemeClr val="tx1"/>
                </a:solidFill>
                <a:latin typeface="+mn-lt"/>
                <a:ea typeface="Verdana" panose="020B0604030504040204" pitchFamily="34" charset="0"/>
                <a:cs typeface="Verdana" panose="020B0604030504040204" pitchFamily="34" charset="0"/>
              </a:rPr>
              <a:t>Editing and formatting</a:t>
            </a:r>
          </a:p>
          <a:p>
            <a:pPr lvl="1"/>
            <a:r>
              <a:rPr lang="en-US" dirty="0">
                <a:latin typeface="+mn-lt"/>
              </a:rPr>
              <a:t>Capitalize first letter of first word in bullets</a:t>
            </a:r>
          </a:p>
          <a:p>
            <a:pPr lvl="1"/>
            <a:r>
              <a:rPr lang="en-US" dirty="0">
                <a:latin typeface="+mn-lt"/>
              </a:rPr>
              <a:t>No period at end of bullets</a:t>
            </a:r>
          </a:p>
          <a:p>
            <a:pPr lvl="1"/>
            <a:r>
              <a:rPr lang="en-US" dirty="0">
                <a:latin typeface="+mn-lt"/>
              </a:rPr>
              <a:t>Please ensure all fonts are set to Poppins for text, charts, etc.</a:t>
            </a:r>
          </a:p>
          <a:p>
            <a:pPr lvl="1"/>
            <a:r>
              <a:rPr lang="en-US" dirty="0">
                <a:latin typeface="+mn-lt"/>
              </a:rPr>
              <a:t>All bullets should use Red</a:t>
            </a:r>
          </a:p>
          <a:p>
            <a:pPr lvl="1"/>
            <a:r>
              <a:rPr lang="en-US" dirty="0">
                <a:latin typeface="+mn-lt"/>
              </a:rPr>
              <a:t>Please use Oxford Blue and Dark Blue for charts and graphs</a:t>
            </a:r>
          </a:p>
          <a:p>
            <a:pPr lvl="1"/>
            <a:r>
              <a:rPr lang="en-US" dirty="0">
                <a:latin typeface="+mn-lt"/>
              </a:rPr>
              <a:t>Please refer to instructions for updating/adding images to slides that have been incorporated into the placeholder images throughout the template</a:t>
            </a:r>
          </a:p>
          <a:p>
            <a:pPr marL="0" lvl="1" indent="0">
              <a:spcBef>
                <a:spcPts val="1600"/>
              </a:spcBef>
              <a:buNone/>
            </a:pPr>
            <a:r>
              <a:rPr lang="en-US" sz="1200" b="1" i="0" kern="1200" dirty="0">
                <a:solidFill>
                  <a:schemeClr val="tx1"/>
                </a:solidFill>
                <a:latin typeface="+mn-lt"/>
                <a:ea typeface="Verdana" panose="020B0604030504040204" pitchFamily="34" charset="0"/>
                <a:cs typeface="Verdana" panose="020B0604030504040204" pitchFamily="34" charset="0"/>
              </a:rPr>
              <a:t>Best practices</a:t>
            </a:r>
          </a:p>
          <a:p>
            <a:pPr lvl="1"/>
            <a:r>
              <a:rPr lang="en-US" dirty="0">
                <a:latin typeface="+mn-lt"/>
              </a:rPr>
              <a:t>When pasting content from a different deck, click “Reset,” located under “Layout” in the Home tool bar to match slide formatting to current layout</a:t>
            </a:r>
          </a:p>
          <a:p>
            <a:pPr lvl="1"/>
            <a:r>
              <a:rPr lang="en-US" dirty="0">
                <a:latin typeface="+mn-lt"/>
              </a:rPr>
              <a:t>Delete extra “Themes” in the “Layout” panel to ensure consistency </a:t>
            </a:r>
            <a:br>
              <a:rPr lang="en-US" dirty="0">
                <a:latin typeface="+mn-lt"/>
              </a:rPr>
            </a:br>
            <a:r>
              <a:rPr lang="en-US" dirty="0">
                <a:latin typeface="+mn-lt"/>
              </a:rPr>
              <a:t>and reduce file size</a:t>
            </a:r>
          </a:p>
          <a:p>
            <a:pPr lvl="1"/>
            <a:r>
              <a:rPr lang="en-US" dirty="0">
                <a:latin typeface="+mn-lt"/>
              </a:rPr>
              <a:t>Sample layouts are included in this document to aid slide design</a:t>
            </a:r>
          </a:p>
          <a:p>
            <a:endParaRPr lang="en-US" dirty="0">
              <a:latin typeface="+mn-lt"/>
            </a:endParaRPr>
          </a:p>
        </p:txBody>
      </p:sp>
      <p:sp>
        <p:nvSpPr>
          <p:cNvPr id="3" name="Title Placeholder 1">
            <a:extLst>
              <a:ext uri="{FF2B5EF4-FFF2-40B4-BE49-F238E27FC236}">
                <a16:creationId xmlns:a16="http://schemas.microsoft.com/office/drawing/2014/main" id="{034F94CF-D2D2-4428-4A43-98441D656FA1}"/>
              </a:ext>
            </a:extLst>
          </p:cNvPr>
          <p:cNvSpPr>
            <a:spLocks noGrp="1"/>
          </p:cNvSpPr>
          <p:nvPr>
            <p:ph type="title" hasCustomPrompt="1"/>
          </p:nvPr>
        </p:nvSpPr>
        <p:spPr>
          <a:xfrm>
            <a:off x="360751" y="690349"/>
            <a:ext cx="11470125" cy="388183"/>
          </a:xfrm>
          <a:prstGeom prst="rect">
            <a:avLst/>
          </a:prstGeom>
        </p:spPr>
        <p:txBody>
          <a:bodyPr vert="horz" lIns="0" tIns="0" rIns="0" bIns="0" rtlCol="0" anchor="b" anchorCtr="0">
            <a:spAutoFit/>
          </a:bodyPr>
          <a:lstStyle>
            <a:lvl1pPr>
              <a:defRPr/>
            </a:lvl1pPr>
          </a:lstStyle>
          <a:p>
            <a:r>
              <a:rPr lang="en-US" dirty="0"/>
              <a:t>Quick start</a:t>
            </a:r>
          </a:p>
        </p:txBody>
      </p:sp>
    </p:spTree>
    <p:extLst>
      <p:ext uri="{BB962C8B-B14F-4D97-AF65-F5344CB8AC3E}">
        <p14:creationId xmlns:p14="http://schemas.microsoft.com/office/powerpoint/2010/main" val="4321942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mplate Palette Colors">
    <p:spTree>
      <p:nvGrpSpPr>
        <p:cNvPr id="1" name=""/>
        <p:cNvGrpSpPr/>
        <p:nvPr/>
      </p:nvGrpSpPr>
      <p:grpSpPr>
        <a:xfrm>
          <a:off x="0" y="0"/>
          <a:ext cx="0" cy="0"/>
          <a:chOff x="0" y="0"/>
          <a:chExt cx="0" cy="0"/>
        </a:xfrm>
      </p:grpSpPr>
      <p:graphicFrame>
        <p:nvGraphicFramePr>
          <p:cNvPr id="16" name="think-cell data - do not delete" hidden="1">
            <a:extLst>
              <a:ext uri="{FF2B5EF4-FFF2-40B4-BE49-F238E27FC236}">
                <a16:creationId xmlns:a16="http://schemas.microsoft.com/office/drawing/2014/main" id="{9FE40709-2163-EF4C-362A-F6558ACF48FA}"/>
              </a:ext>
            </a:extLst>
          </p:cNvPr>
          <p:cNvGraphicFramePr>
            <a:graphicFrameLocks noChangeAspect="1"/>
          </p:cNvGraphicFramePr>
          <p:nvPr userDrawn="1">
            <p:custDataLst>
              <p:tags r:id="rId1"/>
            </p:custDataLst>
            <p:extLst>
              <p:ext uri="{D42A27DB-BD31-4B8C-83A1-F6EECF244321}">
                <p14:modId xmlns:p14="http://schemas.microsoft.com/office/powerpoint/2010/main" val="17032388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16" name="think-cell data - do not delete" hidden="1">
                        <a:extLst>
                          <a:ext uri="{FF2B5EF4-FFF2-40B4-BE49-F238E27FC236}">
                            <a16:creationId xmlns:a16="http://schemas.microsoft.com/office/drawing/2014/main" id="{9FE40709-2163-EF4C-362A-F6558ACF48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Footer Placeholder 1">
            <a:extLst>
              <a:ext uri="{FF2B5EF4-FFF2-40B4-BE49-F238E27FC236}">
                <a16:creationId xmlns:a16="http://schemas.microsoft.com/office/drawing/2014/main" id="{C30CD785-0CEF-A5E3-AF23-EC8F19AFD558}"/>
              </a:ext>
            </a:extLst>
          </p:cNvPr>
          <p:cNvSpPr>
            <a:spLocks noGrp="1"/>
          </p:cNvSpPr>
          <p:nvPr>
            <p:ph type="ftr" sz="quarter" idx="10"/>
          </p:nvPr>
        </p:nvSpPr>
        <p:spPr/>
        <p:txBody>
          <a:bodyPr/>
          <a:lstStyle/>
          <a:p>
            <a:endParaRPr lang="en-US"/>
          </a:p>
        </p:txBody>
      </p:sp>
      <p:cxnSp>
        <p:nvCxnSpPr>
          <p:cNvPr id="4" name="Straight Connector 3">
            <a:extLst>
              <a:ext uri="{FF2B5EF4-FFF2-40B4-BE49-F238E27FC236}">
                <a16:creationId xmlns:a16="http://schemas.microsoft.com/office/drawing/2014/main" id="{29BEBA64-D2E4-8A2C-80E8-D3C7433BA4BB}"/>
              </a:ext>
            </a:extLst>
          </p:cNvPr>
          <p:cNvCxnSpPr>
            <a:cxnSpLocks/>
          </p:cNvCxnSpPr>
          <p:nvPr userDrawn="1"/>
        </p:nvCxnSpPr>
        <p:spPr>
          <a:xfrm>
            <a:off x="364300" y="1243783"/>
            <a:ext cx="11466576"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 Box 53">
            <a:extLst>
              <a:ext uri="{FF2B5EF4-FFF2-40B4-BE49-F238E27FC236}">
                <a16:creationId xmlns:a16="http://schemas.microsoft.com/office/drawing/2014/main" id="{F3ED04DA-B50D-319B-EF24-190136BCF092}"/>
              </a:ext>
            </a:extLst>
          </p:cNvPr>
          <p:cNvSpPr txBox="1">
            <a:spLocks noChangeArrowheads="1"/>
          </p:cNvSpPr>
          <p:nvPr userDrawn="1"/>
        </p:nvSpPr>
        <p:spPr bwMode="gray">
          <a:xfrm>
            <a:off x="358337" y="1438948"/>
            <a:ext cx="1298228" cy="191877"/>
          </a:xfrm>
          <a:prstGeom prst="rect">
            <a:avLst/>
          </a:prstGeom>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b="1" i="0" dirty="0">
                <a:solidFill>
                  <a:schemeClr val="tx2"/>
                </a:solidFill>
                <a:latin typeface="+mn-lt"/>
              </a:rPr>
              <a:t>Primary colors</a:t>
            </a:r>
          </a:p>
        </p:txBody>
      </p:sp>
      <p:sp>
        <p:nvSpPr>
          <p:cNvPr id="6" name="Rectangle: Rounded Corners 8">
            <a:extLst>
              <a:ext uri="{FF2B5EF4-FFF2-40B4-BE49-F238E27FC236}">
                <a16:creationId xmlns:a16="http://schemas.microsoft.com/office/drawing/2014/main" id="{ACCCE185-2AFD-9461-CAE0-200067EF2B88}"/>
              </a:ext>
            </a:extLst>
          </p:cNvPr>
          <p:cNvSpPr/>
          <p:nvPr userDrawn="1"/>
        </p:nvSpPr>
        <p:spPr>
          <a:xfrm>
            <a:off x="1921767" y="1772570"/>
            <a:ext cx="1013780" cy="1013780"/>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r>
              <a:rPr lang="en-US" sz="1000" b="0" i="0" dirty="0">
                <a:solidFill>
                  <a:schemeClr val="bg1"/>
                </a:solidFill>
                <a:latin typeface="+mn-lt"/>
              </a:rPr>
              <a:t>Oxford blue</a:t>
            </a:r>
          </a:p>
          <a:p>
            <a:pPr lvl="0" algn="ctr"/>
            <a:r>
              <a:rPr lang="en-US" sz="1000" b="0" i="0" dirty="0">
                <a:solidFill>
                  <a:schemeClr val="bg1"/>
                </a:solidFill>
                <a:latin typeface="+mn-lt"/>
              </a:rPr>
              <a:t>15,36,69</a:t>
            </a:r>
          </a:p>
        </p:txBody>
      </p:sp>
      <p:sp>
        <p:nvSpPr>
          <p:cNvPr id="7" name="Rectangle: Rounded Corners 10">
            <a:extLst>
              <a:ext uri="{FF2B5EF4-FFF2-40B4-BE49-F238E27FC236}">
                <a16:creationId xmlns:a16="http://schemas.microsoft.com/office/drawing/2014/main" id="{1C710C03-B535-ADE8-2DDB-5AA91DDBEBD8}"/>
              </a:ext>
            </a:extLst>
          </p:cNvPr>
          <p:cNvSpPr/>
          <p:nvPr userDrawn="1"/>
        </p:nvSpPr>
        <p:spPr>
          <a:xfrm>
            <a:off x="3482927" y="1772570"/>
            <a:ext cx="1013780" cy="1013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1000" b="0" i="0" dirty="0">
                <a:solidFill>
                  <a:schemeClr val="bg1"/>
                </a:solidFill>
                <a:latin typeface="+mn-lt"/>
              </a:rPr>
              <a:t>Midnight blue</a:t>
            </a:r>
          </a:p>
          <a:p>
            <a:pPr lvl="0" algn="ctr"/>
            <a:r>
              <a:rPr lang="en-US" sz="1000" b="0" i="0" dirty="0">
                <a:solidFill>
                  <a:schemeClr val="bg1"/>
                </a:solidFill>
                <a:latin typeface="+mn-lt"/>
              </a:rPr>
              <a:t>40,51,74</a:t>
            </a:r>
          </a:p>
        </p:txBody>
      </p:sp>
      <p:sp>
        <p:nvSpPr>
          <p:cNvPr id="8" name="Rectangle: Rounded Corners 15">
            <a:extLst>
              <a:ext uri="{FF2B5EF4-FFF2-40B4-BE49-F238E27FC236}">
                <a16:creationId xmlns:a16="http://schemas.microsoft.com/office/drawing/2014/main" id="{CC28E212-70AF-1C31-1496-728504AE3DCC}"/>
              </a:ext>
            </a:extLst>
          </p:cNvPr>
          <p:cNvSpPr/>
          <p:nvPr userDrawn="1"/>
        </p:nvSpPr>
        <p:spPr>
          <a:xfrm>
            <a:off x="358337" y="1772570"/>
            <a:ext cx="1013780" cy="10137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1000" b="0" i="0">
                <a:solidFill>
                  <a:schemeClr val="bg1"/>
                </a:solidFill>
                <a:latin typeface="+mn-lt"/>
              </a:rPr>
              <a:t>Red</a:t>
            </a:r>
          </a:p>
          <a:p>
            <a:pPr lvl="0" algn="ctr"/>
            <a:r>
              <a:rPr lang="en-US" sz="1000" b="0" i="0">
                <a:solidFill>
                  <a:schemeClr val="bg1"/>
                </a:solidFill>
                <a:latin typeface="+mn-lt"/>
              </a:rPr>
              <a:t>214,43,30</a:t>
            </a:r>
          </a:p>
        </p:txBody>
      </p:sp>
      <p:sp>
        <p:nvSpPr>
          <p:cNvPr id="10" name="Text Box 53">
            <a:extLst>
              <a:ext uri="{FF2B5EF4-FFF2-40B4-BE49-F238E27FC236}">
                <a16:creationId xmlns:a16="http://schemas.microsoft.com/office/drawing/2014/main" id="{D391FF2E-F5A7-62D1-B3B4-3B8CE40E25A7}"/>
              </a:ext>
            </a:extLst>
          </p:cNvPr>
          <p:cNvSpPr txBox="1">
            <a:spLocks noChangeArrowheads="1"/>
          </p:cNvSpPr>
          <p:nvPr userDrawn="1"/>
        </p:nvSpPr>
        <p:spPr bwMode="gray">
          <a:xfrm>
            <a:off x="358337" y="3074691"/>
            <a:ext cx="1561160" cy="191877"/>
          </a:xfrm>
          <a:prstGeom prst="rect">
            <a:avLst/>
          </a:prstGeom>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eaLnBrk="1" hangingPunct="1"/>
            <a:r>
              <a:rPr lang="en-US" sz="1200" b="1" i="0" dirty="0">
                <a:solidFill>
                  <a:schemeClr val="tx2"/>
                </a:solidFill>
                <a:latin typeface="+mn-lt"/>
              </a:rPr>
              <a:t>Secondary colors</a:t>
            </a:r>
          </a:p>
        </p:txBody>
      </p:sp>
      <p:sp>
        <p:nvSpPr>
          <p:cNvPr id="12" name="Rectangle: Rounded Corners 11">
            <a:extLst>
              <a:ext uri="{FF2B5EF4-FFF2-40B4-BE49-F238E27FC236}">
                <a16:creationId xmlns:a16="http://schemas.microsoft.com/office/drawing/2014/main" id="{E78166D4-88E8-450F-2F63-3C83A0F41D05}"/>
              </a:ext>
            </a:extLst>
          </p:cNvPr>
          <p:cNvSpPr/>
          <p:nvPr userDrawn="1"/>
        </p:nvSpPr>
        <p:spPr>
          <a:xfrm>
            <a:off x="358337" y="3408313"/>
            <a:ext cx="1013780" cy="1013780"/>
          </a:xfrm>
          <a:prstGeom prst="ellipse">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1000" b="0" i="0" dirty="0">
                <a:solidFill>
                  <a:schemeClr val="bg1"/>
                </a:solidFill>
                <a:latin typeface="+mn-lt"/>
              </a:rPr>
              <a:t>Dark blue*</a:t>
            </a:r>
          </a:p>
          <a:p>
            <a:pPr lvl="0" algn="ctr"/>
            <a:r>
              <a:rPr lang="en-US" sz="1000" b="0" i="0" dirty="0">
                <a:solidFill>
                  <a:schemeClr val="bg1"/>
                </a:solidFill>
                <a:latin typeface="+mn-lt"/>
              </a:rPr>
              <a:t>0,58,112</a:t>
            </a:r>
          </a:p>
        </p:txBody>
      </p:sp>
      <p:sp>
        <p:nvSpPr>
          <p:cNvPr id="13" name="Rectangle: Rounded Corners 13">
            <a:extLst>
              <a:ext uri="{FF2B5EF4-FFF2-40B4-BE49-F238E27FC236}">
                <a16:creationId xmlns:a16="http://schemas.microsoft.com/office/drawing/2014/main" id="{79D4F712-CBFF-73CF-7BB9-38D26D61B93A}"/>
              </a:ext>
            </a:extLst>
          </p:cNvPr>
          <p:cNvSpPr/>
          <p:nvPr userDrawn="1"/>
        </p:nvSpPr>
        <p:spPr>
          <a:xfrm>
            <a:off x="1921767" y="5044057"/>
            <a:ext cx="1013780" cy="1013780"/>
          </a:xfrm>
          <a:prstGeom prst="ellipse">
            <a:avLst/>
          </a:pr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1000" b="0" i="0">
                <a:solidFill>
                  <a:schemeClr val="tx2"/>
                </a:solidFill>
                <a:latin typeface="+mn-lt"/>
              </a:rPr>
              <a:t>Cloud*</a:t>
            </a:r>
          </a:p>
          <a:p>
            <a:pPr lvl="0" algn="ctr"/>
            <a:r>
              <a:rPr lang="en-US" sz="1000" b="0" i="0">
                <a:solidFill>
                  <a:schemeClr val="tx2"/>
                </a:solidFill>
                <a:latin typeface="+mn-lt"/>
              </a:rPr>
              <a:t>217,217,214</a:t>
            </a:r>
          </a:p>
        </p:txBody>
      </p:sp>
      <p:sp>
        <p:nvSpPr>
          <p:cNvPr id="14" name="Text Box 53">
            <a:extLst>
              <a:ext uri="{FF2B5EF4-FFF2-40B4-BE49-F238E27FC236}">
                <a16:creationId xmlns:a16="http://schemas.microsoft.com/office/drawing/2014/main" id="{AB0E5B66-15BD-D995-9918-2EB6D2AF4191}"/>
              </a:ext>
            </a:extLst>
          </p:cNvPr>
          <p:cNvSpPr txBox="1">
            <a:spLocks noChangeArrowheads="1"/>
          </p:cNvSpPr>
          <p:nvPr userDrawn="1"/>
        </p:nvSpPr>
        <p:spPr bwMode="gray">
          <a:xfrm>
            <a:off x="358336" y="4710435"/>
            <a:ext cx="1254406" cy="191877"/>
          </a:xfrm>
          <a:prstGeom prst="rect">
            <a:avLst/>
          </a:prstGeom>
        </p:spPr>
        <p:txBody>
          <a:bodyPr wrap="square"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eaLnBrk="1" hangingPunct="1"/>
            <a:r>
              <a:rPr lang="en-US" sz="1200" b="1" i="0" dirty="0">
                <a:solidFill>
                  <a:schemeClr val="tx2"/>
                </a:solidFill>
                <a:latin typeface="+mn-lt"/>
              </a:rPr>
              <a:t>Neutral colors</a:t>
            </a:r>
          </a:p>
        </p:txBody>
      </p:sp>
      <p:sp>
        <p:nvSpPr>
          <p:cNvPr id="15" name="Rectangle: Rounded Corners 12">
            <a:extLst>
              <a:ext uri="{FF2B5EF4-FFF2-40B4-BE49-F238E27FC236}">
                <a16:creationId xmlns:a16="http://schemas.microsoft.com/office/drawing/2014/main" id="{18A8E9BD-8BB0-523B-9ADC-3094B07EEFE0}"/>
              </a:ext>
            </a:extLst>
          </p:cNvPr>
          <p:cNvSpPr/>
          <p:nvPr userDrawn="1"/>
        </p:nvSpPr>
        <p:spPr>
          <a:xfrm>
            <a:off x="360607" y="5044057"/>
            <a:ext cx="1013780" cy="1013780"/>
          </a:xfrm>
          <a:prstGeom prst="ellipse">
            <a:avLst/>
          </a:prstGeom>
          <a:solidFill>
            <a:srgbClr val="82787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1000" b="0" i="0">
                <a:solidFill>
                  <a:prstClr val="white"/>
                </a:solidFill>
                <a:latin typeface="+mn-lt"/>
              </a:rPr>
              <a:t>Greystone*</a:t>
            </a:r>
          </a:p>
          <a:p>
            <a:pPr lvl="0" algn="ctr"/>
            <a:r>
              <a:rPr lang="en-US" sz="1000" b="0" i="0">
                <a:solidFill>
                  <a:schemeClr val="bg1"/>
                </a:solidFill>
                <a:latin typeface="+mn-lt"/>
              </a:rPr>
              <a:t>130,120,112</a:t>
            </a:r>
          </a:p>
        </p:txBody>
      </p:sp>
      <p:sp>
        <p:nvSpPr>
          <p:cNvPr id="17" name="Rectangle: Rounded Corners 13">
            <a:extLst>
              <a:ext uri="{FF2B5EF4-FFF2-40B4-BE49-F238E27FC236}">
                <a16:creationId xmlns:a16="http://schemas.microsoft.com/office/drawing/2014/main" id="{78D5C597-A8EE-83B8-E57C-D7AA569D56E7}"/>
              </a:ext>
            </a:extLst>
          </p:cNvPr>
          <p:cNvSpPr/>
          <p:nvPr userDrawn="1"/>
        </p:nvSpPr>
        <p:spPr>
          <a:xfrm>
            <a:off x="3482927" y="5044057"/>
            <a:ext cx="1013780" cy="1013780"/>
          </a:xfrm>
          <a:prstGeom prst="ellipse">
            <a:avLst/>
          </a:prstGeom>
          <a:solidFill>
            <a:srgbClr val="96A3A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1000" b="0" i="0">
                <a:solidFill>
                  <a:prstClr val="white"/>
                </a:solidFill>
                <a:latin typeface="+mn-lt"/>
              </a:rPr>
              <a:t>Slate*</a:t>
            </a:r>
          </a:p>
          <a:p>
            <a:pPr lvl="0" algn="ctr"/>
            <a:r>
              <a:rPr lang="en-US" sz="1000" b="0" i="0">
                <a:solidFill>
                  <a:schemeClr val="bg1"/>
                </a:solidFill>
                <a:latin typeface="+mn-lt"/>
              </a:rPr>
              <a:t>150,163,173</a:t>
            </a:r>
          </a:p>
        </p:txBody>
      </p:sp>
      <p:sp>
        <p:nvSpPr>
          <p:cNvPr id="18" name="Rectangle: Rounded Corners 13">
            <a:extLst>
              <a:ext uri="{FF2B5EF4-FFF2-40B4-BE49-F238E27FC236}">
                <a16:creationId xmlns:a16="http://schemas.microsoft.com/office/drawing/2014/main" id="{EF5891AC-4356-57DE-FBF8-10FEEEFD5351}"/>
              </a:ext>
            </a:extLst>
          </p:cNvPr>
          <p:cNvSpPr/>
          <p:nvPr userDrawn="1"/>
        </p:nvSpPr>
        <p:spPr>
          <a:xfrm>
            <a:off x="5044087" y="5044057"/>
            <a:ext cx="1013780" cy="1013780"/>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1000" b="0" i="0">
                <a:solidFill>
                  <a:prstClr val="white"/>
                </a:solidFill>
                <a:latin typeface="+mn-lt"/>
              </a:rPr>
              <a:t>Black</a:t>
            </a:r>
          </a:p>
          <a:p>
            <a:pPr lvl="0" algn="ctr"/>
            <a:r>
              <a:rPr lang="en-US" sz="1000" b="0" i="0">
                <a:solidFill>
                  <a:schemeClr val="bg1"/>
                </a:solidFill>
                <a:latin typeface="+mn-lt"/>
              </a:rPr>
              <a:t>0,0,0</a:t>
            </a:r>
          </a:p>
        </p:txBody>
      </p:sp>
      <p:grpSp>
        <p:nvGrpSpPr>
          <p:cNvPr id="9" name="Group 8">
            <a:extLst>
              <a:ext uri="{FF2B5EF4-FFF2-40B4-BE49-F238E27FC236}">
                <a16:creationId xmlns:a16="http://schemas.microsoft.com/office/drawing/2014/main" id="{7DE6F460-F039-D6C9-4766-2EBE35E29331}"/>
              </a:ext>
            </a:extLst>
          </p:cNvPr>
          <p:cNvGrpSpPr/>
          <p:nvPr userDrawn="1"/>
        </p:nvGrpSpPr>
        <p:grpSpPr>
          <a:xfrm>
            <a:off x="9000709" y="1585514"/>
            <a:ext cx="2820982" cy="2819431"/>
            <a:chOff x="9000709" y="1585514"/>
            <a:chExt cx="2820982" cy="2819431"/>
          </a:xfrm>
        </p:grpSpPr>
        <p:sp>
          <p:nvSpPr>
            <p:cNvPr id="20" name="Rounded Rectangle 19">
              <a:extLst>
                <a:ext uri="{FF2B5EF4-FFF2-40B4-BE49-F238E27FC236}">
                  <a16:creationId xmlns:a16="http://schemas.microsoft.com/office/drawing/2014/main" id="{D0CEBEA7-0194-591F-D96F-CFC59DBEF499}"/>
                </a:ext>
              </a:extLst>
            </p:cNvPr>
            <p:cNvSpPr/>
            <p:nvPr/>
          </p:nvSpPr>
          <p:spPr>
            <a:xfrm>
              <a:off x="9000709" y="1585514"/>
              <a:ext cx="2820982" cy="2819431"/>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rmAutofit/>
            </a:bodyPr>
            <a:lstStyle/>
            <a:p>
              <a:pPr algn="ctr">
                <a:lnSpc>
                  <a:spcPts val="2160"/>
                </a:lnSpc>
              </a:pPr>
              <a:r>
                <a:rPr lang="en-US" sz="1800" dirty="0">
                  <a:solidFill>
                    <a:schemeClr val="tx2"/>
                  </a:solidFill>
                  <a:latin typeface="+mn-lt"/>
                </a:rPr>
                <a:t>*Use the </a:t>
              </a:r>
              <a:br>
                <a:rPr lang="en-US" sz="1800" dirty="0">
                  <a:solidFill>
                    <a:schemeClr val="tx2"/>
                  </a:solidFill>
                  <a:latin typeface="+mn-lt"/>
                </a:rPr>
              </a:br>
              <a:r>
                <a:rPr lang="en-US" sz="1800" dirty="0">
                  <a:solidFill>
                    <a:schemeClr val="tx2"/>
                  </a:solidFill>
                  <a:latin typeface="+mn-lt"/>
                </a:rPr>
                <a:t>eyedropper tool    </a:t>
              </a:r>
              <a:br>
                <a:rPr lang="en-US" sz="1800" dirty="0">
                  <a:solidFill>
                    <a:schemeClr val="tx2"/>
                  </a:solidFill>
                  <a:latin typeface="+mn-lt"/>
                </a:rPr>
              </a:br>
              <a:r>
                <a:rPr lang="en-US" sz="1800" dirty="0">
                  <a:solidFill>
                    <a:schemeClr val="tx2"/>
                  </a:solidFill>
                  <a:latin typeface="+mn-lt"/>
                </a:rPr>
                <a:t>to select and apply </a:t>
              </a:r>
              <a:br>
                <a:rPr lang="en-US" sz="1800" dirty="0">
                  <a:solidFill>
                    <a:schemeClr val="tx2"/>
                  </a:solidFill>
                  <a:latin typeface="+mn-lt"/>
                </a:rPr>
              </a:br>
              <a:r>
                <a:rPr lang="en-US" sz="1800" dirty="0">
                  <a:solidFill>
                    <a:schemeClr val="tx2"/>
                  </a:solidFill>
                  <a:latin typeface="+mn-lt"/>
                </a:rPr>
                <a:t>these colors, as they</a:t>
              </a:r>
              <a:br>
                <a:rPr lang="en-US" sz="1800" dirty="0">
                  <a:solidFill>
                    <a:schemeClr val="tx2"/>
                  </a:solidFill>
                  <a:latin typeface="+mn-lt"/>
                </a:rPr>
              </a:br>
              <a:r>
                <a:rPr lang="en-US" sz="1800" dirty="0">
                  <a:solidFill>
                    <a:schemeClr val="tx2"/>
                  </a:solidFill>
                  <a:latin typeface="+mn-lt"/>
                </a:rPr>
                <a:t>are not part</a:t>
              </a:r>
              <a:br>
                <a:rPr lang="en-US" sz="1800" dirty="0">
                  <a:solidFill>
                    <a:schemeClr val="tx2"/>
                  </a:solidFill>
                  <a:latin typeface="+mn-lt"/>
                </a:rPr>
              </a:br>
              <a:r>
                <a:rPr lang="en-US" sz="1800" dirty="0">
                  <a:solidFill>
                    <a:schemeClr val="tx2"/>
                  </a:solidFill>
                  <a:latin typeface="+mn-lt"/>
                </a:rPr>
                <a:t>of the theme</a:t>
              </a:r>
            </a:p>
          </p:txBody>
        </p:sp>
        <p:grpSp>
          <p:nvGrpSpPr>
            <p:cNvPr id="21" name="Group 20">
              <a:extLst>
                <a:ext uri="{FF2B5EF4-FFF2-40B4-BE49-F238E27FC236}">
                  <a16:creationId xmlns:a16="http://schemas.microsoft.com/office/drawing/2014/main" id="{86EE2006-349D-9617-D3D3-8250EF988FCA}"/>
                </a:ext>
              </a:extLst>
            </p:cNvPr>
            <p:cNvGrpSpPr/>
            <p:nvPr/>
          </p:nvGrpSpPr>
          <p:grpSpPr>
            <a:xfrm>
              <a:off x="11242573" y="2420732"/>
              <a:ext cx="213243" cy="270310"/>
              <a:chOff x="10365684" y="3826566"/>
              <a:chExt cx="213243" cy="270310"/>
            </a:xfrm>
          </p:grpSpPr>
          <p:sp>
            <p:nvSpPr>
              <p:cNvPr id="22" name="Freeform 21">
                <a:extLst>
                  <a:ext uri="{FF2B5EF4-FFF2-40B4-BE49-F238E27FC236}">
                    <a16:creationId xmlns:a16="http://schemas.microsoft.com/office/drawing/2014/main" id="{456409D6-352F-00F6-A0D3-7A2E6B127598}"/>
                  </a:ext>
                </a:extLst>
              </p:cNvPr>
              <p:cNvSpPr/>
              <p:nvPr/>
            </p:nvSpPr>
            <p:spPr>
              <a:xfrm>
                <a:off x="10365684" y="3906691"/>
                <a:ext cx="155891" cy="190185"/>
              </a:xfrm>
              <a:custGeom>
                <a:avLst/>
                <a:gdLst>
                  <a:gd name="connsiteX0" fmla="*/ 113850 w 155891"/>
                  <a:gd name="connsiteY0" fmla="*/ 0 h 190185"/>
                  <a:gd name="connsiteX1" fmla="*/ 17125 w 155891"/>
                  <a:gd name="connsiteY1" fmla="*/ 127350 h 190185"/>
                  <a:gd name="connsiteX2" fmla="*/ 11749 w 155891"/>
                  <a:gd name="connsiteY2" fmla="*/ 143870 h 190185"/>
                  <a:gd name="connsiteX3" fmla="*/ 2185 w 155891"/>
                  <a:gd name="connsiteY3" fmla="*/ 172973 h 190185"/>
                  <a:gd name="connsiteX4" fmla="*/ 2185 w 155891"/>
                  <a:gd name="connsiteY4" fmla="*/ 172973 h 190185"/>
                  <a:gd name="connsiteX5" fmla="*/ 4229 w 155891"/>
                  <a:gd name="connsiteY5" fmla="*/ 187998 h 190185"/>
                  <a:gd name="connsiteX6" fmla="*/ 4229 w 155891"/>
                  <a:gd name="connsiteY6" fmla="*/ 187998 h 190185"/>
                  <a:gd name="connsiteX7" fmla="*/ 19241 w 155891"/>
                  <a:gd name="connsiteY7" fmla="*/ 185952 h 190185"/>
                  <a:gd name="connsiteX8" fmla="*/ 19241 w 155891"/>
                  <a:gd name="connsiteY8" fmla="*/ 185952 h 190185"/>
                  <a:gd name="connsiteX9" fmla="*/ 44699 w 155891"/>
                  <a:gd name="connsiteY9" fmla="*/ 168942 h 190185"/>
                  <a:gd name="connsiteX10" fmla="*/ 59166 w 155891"/>
                  <a:gd name="connsiteY10" fmla="*/ 159340 h 190185"/>
                  <a:gd name="connsiteX11" fmla="*/ 155892 w 155891"/>
                  <a:gd name="connsiteY11" fmla="*/ 31990 h 19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891" h="190185">
                    <a:moveTo>
                      <a:pt x="113850" y="0"/>
                    </a:moveTo>
                    <a:lnTo>
                      <a:pt x="17125" y="127350"/>
                    </a:lnTo>
                    <a:cubicBezTo>
                      <a:pt x="13376" y="132286"/>
                      <a:pt x="11627" y="138118"/>
                      <a:pt x="11749" y="143870"/>
                    </a:cubicBezTo>
                    <a:cubicBezTo>
                      <a:pt x="11970" y="154367"/>
                      <a:pt x="8533" y="164616"/>
                      <a:pt x="2185" y="172973"/>
                    </a:cubicBezTo>
                    <a:lnTo>
                      <a:pt x="2185" y="172973"/>
                    </a:lnTo>
                    <a:cubicBezTo>
                      <a:pt x="-1396" y="177688"/>
                      <a:pt x="-479" y="184414"/>
                      <a:pt x="4229" y="187998"/>
                    </a:cubicBezTo>
                    <a:lnTo>
                      <a:pt x="4229" y="187998"/>
                    </a:lnTo>
                    <a:cubicBezTo>
                      <a:pt x="8940" y="191582"/>
                      <a:pt x="15660" y="190667"/>
                      <a:pt x="19241" y="185952"/>
                    </a:cubicBezTo>
                    <a:lnTo>
                      <a:pt x="19241" y="185952"/>
                    </a:lnTo>
                    <a:cubicBezTo>
                      <a:pt x="25589" y="177595"/>
                      <a:pt x="34534" y="171539"/>
                      <a:pt x="44699" y="168942"/>
                    </a:cubicBezTo>
                    <a:cubicBezTo>
                      <a:pt x="50269" y="167519"/>
                      <a:pt x="55415" y="164275"/>
                      <a:pt x="59166" y="159340"/>
                    </a:cubicBezTo>
                    <a:lnTo>
                      <a:pt x="155892" y="31990"/>
                    </a:lnTo>
                  </a:path>
                </a:pathLst>
              </a:custGeom>
              <a:noFill/>
              <a:ln w="7579" cap="flat">
                <a:solidFill>
                  <a:schemeClr val="accent3"/>
                </a:solidFill>
                <a:prstDash val="solid"/>
                <a:miter/>
              </a:ln>
            </p:spPr>
            <p:txBody>
              <a:bodyPr rtlCol="0" anchor="ctr"/>
              <a:lstStyle/>
              <a:p>
                <a:endParaRPr lang="en-US">
                  <a:latin typeface="+mn-lt"/>
                </a:endParaRPr>
              </a:p>
            </p:txBody>
          </p:sp>
          <p:sp>
            <p:nvSpPr>
              <p:cNvPr id="23" name="Freeform 22">
                <a:extLst>
                  <a:ext uri="{FF2B5EF4-FFF2-40B4-BE49-F238E27FC236}">
                    <a16:creationId xmlns:a16="http://schemas.microsoft.com/office/drawing/2014/main" id="{1E460BE5-0C7D-A5DD-6C2C-670C7E294EA8}"/>
                  </a:ext>
                </a:extLst>
              </p:cNvPr>
              <p:cNvSpPr/>
              <p:nvPr/>
            </p:nvSpPr>
            <p:spPr>
              <a:xfrm>
                <a:off x="10462057" y="3826566"/>
                <a:ext cx="116870" cy="124997"/>
              </a:xfrm>
              <a:custGeom>
                <a:avLst/>
                <a:gdLst>
                  <a:gd name="connsiteX0" fmla="*/ 88056 w 116870"/>
                  <a:gd name="connsiteY0" fmla="*/ 67881 h 124997"/>
                  <a:gd name="connsiteX1" fmla="*/ 112305 w 116870"/>
                  <a:gd name="connsiteY1" fmla="*/ 35955 h 124997"/>
                  <a:gd name="connsiteX2" fmla="*/ 108033 w 116870"/>
                  <a:gd name="connsiteY2" fmla="*/ 4569 h 124997"/>
                  <a:gd name="connsiteX3" fmla="*/ 108033 w 116870"/>
                  <a:gd name="connsiteY3" fmla="*/ 4569 h 124997"/>
                  <a:gd name="connsiteX4" fmla="*/ 76676 w 116870"/>
                  <a:gd name="connsiteY4" fmla="*/ 8845 h 124997"/>
                  <a:gd name="connsiteX5" fmla="*/ 52427 w 116870"/>
                  <a:gd name="connsiteY5" fmla="*/ 40771 h 124997"/>
                  <a:gd name="connsiteX6" fmla="*/ 36719 w 116870"/>
                  <a:gd name="connsiteY6" fmla="*/ 47183 h 124997"/>
                  <a:gd name="connsiteX7" fmla="*/ 879 w 116870"/>
                  <a:gd name="connsiteY7" fmla="*/ 62078 h 124997"/>
                  <a:gd name="connsiteX8" fmla="*/ 879 w 116870"/>
                  <a:gd name="connsiteY8" fmla="*/ 62078 h 124997"/>
                  <a:gd name="connsiteX9" fmla="*/ 1700 w 116870"/>
                  <a:gd name="connsiteY9" fmla="*/ 68120 h 124997"/>
                  <a:gd name="connsiteX10" fmla="*/ 75293 w 116870"/>
                  <a:gd name="connsiteY10" fmla="*/ 124118 h 124997"/>
                  <a:gd name="connsiteX11" fmla="*/ 81331 w 116870"/>
                  <a:gd name="connsiteY11" fmla="*/ 123295 h 124997"/>
                  <a:gd name="connsiteX12" fmla="*/ 81331 w 116870"/>
                  <a:gd name="connsiteY12" fmla="*/ 123295 h 124997"/>
                  <a:gd name="connsiteX13" fmla="*/ 86084 w 116870"/>
                  <a:gd name="connsiteY13" fmla="*/ 84747 h 124997"/>
                  <a:gd name="connsiteX14" fmla="*/ 88053 w 116870"/>
                  <a:gd name="connsiteY14" fmla="*/ 67881 h 124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870" h="124997">
                    <a:moveTo>
                      <a:pt x="88056" y="67881"/>
                    </a:moveTo>
                    <a:lnTo>
                      <a:pt x="112305" y="35955"/>
                    </a:lnTo>
                    <a:cubicBezTo>
                      <a:pt x="119786" y="26107"/>
                      <a:pt x="117872" y="12056"/>
                      <a:pt x="108033" y="4569"/>
                    </a:cubicBezTo>
                    <a:lnTo>
                      <a:pt x="108033" y="4569"/>
                    </a:lnTo>
                    <a:cubicBezTo>
                      <a:pt x="98195" y="-2918"/>
                      <a:pt x="84156" y="-1003"/>
                      <a:pt x="76676" y="8845"/>
                    </a:cubicBezTo>
                    <a:lnTo>
                      <a:pt x="52427" y="40771"/>
                    </a:lnTo>
                    <a:cubicBezTo>
                      <a:pt x="48747" y="45613"/>
                      <a:pt x="42742" y="47989"/>
                      <a:pt x="36719" y="47183"/>
                    </a:cubicBezTo>
                    <a:cubicBezTo>
                      <a:pt x="23424" y="45403"/>
                      <a:pt x="9577" y="50626"/>
                      <a:pt x="879" y="62078"/>
                    </a:cubicBezTo>
                    <a:lnTo>
                      <a:pt x="879" y="62078"/>
                    </a:lnTo>
                    <a:cubicBezTo>
                      <a:pt x="-562" y="63975"/>
                      <a:pt x="-192" y="66678"/>
                      <a:pt x="1700" y="68120"/>
                    </a:cubicBezTo>
                    <a:lnTo>
                      <a:pt x="75293" y="124118"/>
                    </a:lnTo>
                    <a:cubicBezTo>
                      <a:pt x="77189" y="125560"/>
                      <a:pt x="79890" y="125190"/>
                      <a:pt x="81331" y="123295"/>
                    </a:cubicBezTo>
                    <a:lnTo>
                      <a:pt x="81331" y="123295"/>
                    </a:lnTo>
                    <a:cubicBezTo>
                      <a:pt x="90029" y="111844"/>
                      <a:pt x="91355" y="97093"/>
                      <a:pt x="86084" y="84747"/>
                    </a:cubicBezTo>
                    <a:cubicBezTo>
                      <a:pt x="83696" y="79154"/>
                      <a:pt x="84377" y="72723"/>
                      <a:pt x="88053" y="67881"/>
                    </a:cubicBezTo>
                    <a:close/>
                  </a:path>
                </a:pathLst>
              </a:custGeom>
              <a:solidFill>
                <a:schemeClr val="accent3"/>
              </a:solidFill>
              <a:ln w="256" cap="flat">
                <a:noFill/>
                <a:prstDash val="solid"/>
                <a:miter/>
              </a:ln>
            </p:spPr>
            <p:txBody>
              <a:bodyPr rtlCol="0" anchor="ctr"/>
              <a:lstStyle/>
              <a:p>
                <a:endParaRPr lang="en-US">
                  <a:latin typeface="+mn-lt"/>
                </a:endParaRPr>
              </a:p>
            </p:txBody>
          </p:sp>
        </p:grpSp>
      </p:grpSp>
      <p:sp>
        <p:nvSpPr>
          <p:cNvPr id="31" name="Rectangle: Rounded Corners 13">
            <a:extLst>
              <a:ext uri="{FF2B5EF4-FFF2-40B4-BE49-F238E27FC236}">
                <a16:creationId xmlns:a16="http://schemas.microsoft.com/office/drawing/2014/main" id="{8E25FC46-ECFF-700E-E004-3F093220C98B}"/>
              </a:ext>
            </a:extLst>
          </p:cNvPr>
          <p:cNvSpPr/>
          <p:nvPr userDrawn="1"/>
        </p:nvSpPr>
        <p:spPr>
          <a:xfrm>
            <a:off x="5046357" y="3408313"/>
            <a:ext cx="1013780" cy="10137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1000" b="0" i="0" dirty="0">
                <a:solidFill>
                  <a:prstClr val="white"/>
                </a:solidFill>
                <a:latin typeface="+mn-lt"/>
              </a:rPr>
              <a:t>Autumn leaf</a:t>
            </a:r>
          </a:p>
          <a:p>
            <a:pPr lvl="0" algn="ctr"/>
            <a:r>
              <a:rPr lang="en-US" sz="1000" b="0" i="0" dirty="0">
                <a:solidFill>
                  <a:schemeClr val="bg1"/>
                </a:solidFill>
                <a:latin typeface="+mn-lt"/>
              </a:rPr>
              <a:t>235,117,0</a:t>
            </a:r>
          </a:p>
        </p:txBody>
      </p:sp>
      <p:sp>
        <p:nvSpPr>
          <p:cNvPr id="32" name="Rectangle: Rounded Corners 12">
            <a:extLst>
              <a:ext uri="{FF2B5EF4-FFF2-40B4-BE49-F238E27FC236}">
                <a16:creationId xmlns:a16="http://schemas.microsoft.com/office/drawing/2014/main" id="{B91B3D21-5583-DDF3-2FCE-21373417A0AE}"/>
              </a:ext>
            </a:extLst>
          </p:cNvPr>
          <p:cNvSpPr/>
          <p:nvPr userDrawn="1"/>
        </p:nvSpPr>
        <p:spPr>
          <a:xfrm>
            <a:off x="3485197" y="3408313"/>
            <a:ext cx="1013780" cy="10137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1000" b="0" i="0">
                <a:solidFill>
                  <a:schemeClr val="bg1"/>
                </a:solidFill>
                <a:latin typeface="+mn-lt"/>
              </a:rPr>
              <a:t>Burgundy</a:t>
            </a:r>
          </a:p>
          <a:p>
            <a:pPr lvl="0" algn="ctr"/>
            <a:r>
              <a:rPr lang="en-US" sz="1000" b="0" i="0">
                <a:solidFill>
                  <a:schemeClr val="bg1"/>
                </a:solidFill>
                <a:latin typeface="+mn-lt"/>
              </a:rPr>
              <a:t>163,51,59</a:t>
            </a:r>
          </a:p>
        </p:txBody>
      </p:sp>
      <p:sp>
        <p:nvSpPr>
          <p:cNvPr id="33" name="Rectangle: Rounded Corners 11">
            <a:extLst>
              <a:ext uri="{FF2B5EF4-FFF2-40B4-BE49-F238E27FC236}">
                <a16:creationId xmlns:a16="http://schemas.microsoft.com/office/drawing/2014/main" id="{67239028-7F77-0FBC-1E07-09F7B90E36FE}"/>
              </a:ext>
            </a:extLst>
          </p:cNvPr>
          <p:cNvSpPr/>
          <p:nvPr userDrawn="1"/>
        </p:nvSpPr>
        <p:spPr>
          <a:xfrm>
            <a:off x="1921767" y="3408313"/>
            <a:ext cx="1013780" cy="10137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1000" b="0" i="0" dirty="0">
                <a:solidFill>
                  <a:schemeClr val="bg1"/>
                </a:solidFill>
                <a:latin typeface="+mn-lt"/>
              </a:rPr>
              <a:t>Cerulean blue</a:t>
            </a:r>
          </a:p>
          <a:p>
            <a:pPr lvl="0" algn="ctr"/>
            <a:r>
              <a:rPr lang="en-US" sz="1000" b="0" i="0" dirty="0">
                <a:solidFill>
                  <a:schemeClr val="bg1"/>
                </a:solidFill>
                <a:latin typeface="+mn-lt"/>
              </a:rPr>
              <a:t>0,102,128</a:t>
            </a:r>
          </a:p>
        </p:txBody>
      </p:sp>
      <p:sp>
        <p:nvSpPr>
          <p:cNvPr id="34" name="Rectangle: Rounded Corners 11">
            <a:extLst>
              <a:ext uri="{FF2B5EF4-FFF2-40B4-BE49-F238E27FC236}">
                <a16:creationId xmlns:a16="http://schemas.microsoft.com/office/drawing/2014/main" id="{29ACA9F1-9516-998B-DBD5-4333F39465EE}"/>
              </a:ext>
            </a:extLst>
          </p:cNvPr>
          <p:cNvSpPr/>
          <p:nvPr userDrawn="1"/>
        </p:nvSpPr>
        <p:spPr>
          <a:xfrm>
            <a:off x="6607517" y="3408313"/>
            <a:ext cx="1013780" cy="1013780"/>
          </a:xfrm>
          <a:prstGeom prst="ellipse">
            <a:avLst/>
          </a:prstGeom>
          <a:solidFill>
            <a:srgbClr val="FFC72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1000" b="0" i="0">
                <a:solidFill>
                  <a:schemeClr val="tx1"/>
                </a:solidFill>
                <a:latin typeface="+mn-lt"/>
              </a:rPr>
              <a:t>Sunflower*</a:t>
            </a:r>
          </a:p>
          <a:p>
            <a:pPr lvl="0" algn="ctr"/>
            <a:r>
              <a:rPr lang="en-US" sz="1000" b="0" i="0">
                <a:solidFill>
                  <a:schemeClr val="tx1"/>
                </a:solidFill>
                <a:latin typeface="+mn-lt"/>
              </a:rPr>
              <a:t>255,199,43</a:t>
            </a:r>
          </a:p>
        </p:txBody>
      </p:sp>
      <p:sp>
        <p:nvSpPr>
          <p:cNvPr id="38" name="Title Placeholder 1">
            <a:extLst>
              <a:ext uri="{FF2B5EF4-FFF2-40B4-BE49-F238E27FC236}">
                <a16:creationId xmlns:a16="http://schemas.microsoft.com/office/drawing/2014/main" id="{7B4B764A-C3F1-9C81-3EDB-23B30C5BD71E}"/>
              </a:ext>
            </a:extLst>
          </p:cNvPr>
          <p:cNvSpPr>
            <a:spLocks noGrp="1"/>
          </p:cNvSpPr>
          <p:nvPr>
            <p:ph type="title" hasCustomPrompt="1"/>
          </p:nvPr>
        </p:nvSpPr>
        <p:spPr>
          <a:xfrm>
            <a:off x="360751" y="690349"/>
            <a:ext cx="11470125" cy="388183"/>
          </a:xfrm>
          <a:prstGeom prst="rect">
            <a:avLst/>
          </a:prstGeom>
        </p:spPr>
        <p:txBody>
          <a:bodyPr vert="horz" lIns="0" tIns="0" rIns="0" bIns="0" rtlCol="0" anchor="b" anchorCtr="0">
            <a:spAutoFit/>
          </a:bodyPr>
          <a:lstStyle>
            <a:lvl1pPr>
              <a:defRPr/>
            </a:lvl1pPr>
          </a:lstStyle>
          <a:p>
            <a:r>
              <a:rPr lang="fr-FR" dirty="0"/>
              <a:t>Template palette </a:t>
            </a:r>
            <a:r>
              <a:rPr lang="fr-FR" dirty="0" err="1"/>
              <a:t>colors</a:t>
            </a:r>
            <a:r>
              <a:rPr lang="fr-FR" dirty="0"/>
              <a:t> - RGB values</a:t>
            </a:r>
          </a:p>
        </p:txBody>
      </p:sp>
    </p:spTree>
    <p:extLst>
      <p:ext uri="{BB962C8B-B14F-4D97-AF65-F5344CB8AC3E}">
        <p14:creationId xmlns:p14="http://schemas.microsoft.com/office/powerpoint/2010/main" val="25010592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4D9CFD-1843-5D07-B926-C073D8AB2DC8}"/>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27015166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2_Thanks!">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1A3819F6-39A9-9815-F192-2096A0F32380}"/>
              </a:ext>
            </a:extLst>
          </p:cNvPr>
          <p:cNvGraphicFramePr>
            <a:graphicFrameLocks noChangeAspect="1"/>
          </p:cNvGraphicFramePr>
          <p:nvPr userDrawn="1">
            <p:custDataLst>
              <p:tags r:id="rId1"/>
            </p:custDataLst>
            <p:extLst>
              <p:ext uri="{D42A27DB-BD31-4B8C-83A1-F6EECF244321}">
                <p14:modId xmlns:p14="http://schemas.microsoft.com/office/powerpoint/2010/main" val="1410500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think-cell data - do not delete" hidden="1">
                        <a:extLst>
                          <a:ext uri="{FF2B5EF4-FFF2-40B4-BE49-F238E27FC236}">
                            <a16:creationId xmlns:a16="http://schemas.microsoft.com/office/drawing/2014/main" id="{1A3819F6-39A9-9815-F192-2096A0F3238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5D284D8-9A0A-EB78-FF95-8A65E8CF448B}"/>
              </a:ext>
            </a:extLst>
          </p:cNvPr>
          <p:cNvSpPr>
            <a:spLocks noGrp="1"/>
          </p:cNvSpPr>
          <p:nvPr>
            <p:ph type="title" hasCustomPrompt="1"/>
          </p:nvPr>
        </p:nvSpPr>
        <p:spPr>
          <a:xfrm>
            <a:off x="321200" y="1232746"/>
            <a:ext cx="8456479" cy="1600438"/>
          </a:xfrm>
          <a:prstGeom prst="rect">
            <a:avLst/>
          </a:prstGeom>
        </p:spPr>
        <p:txBody>
          <a:bodyPr vert="horz"/>
          <a:lstStyle>
            <a:lvl1pPr>
              <a:defRPr sz="10400"/>
            </a:lvl1pPr>
          </a:lstStyle>
          <a:p>
            <a:r>
              <a:rPr lang="en-US"/>
              <a:t>Thanks!</a:t>
            </a:r>
          </a:p>
        </p:txBody>
      </p:sp>
      <p:sp>
        <p:nvSpPr>
          <p:cNvPr id="6" name="Content Placeholder 3">
            <a:extLst>
              <a:ext uri="{FF2B5EF4-FFF2-40B4-BE49-F238E27FC236}">
                <a16:creationId xmlns:a16="http://schemas.microsoft.com/office/drawing/2014/main" id="{A4F21EFC-856E-BF60-96D3-33A189F92810}"/>
              </a:ext>
            </a:extLst>
          </p:cNvPr>
          <p:cNvSpPr>
            <a:spLocks noGrp="1"/>
          </p:cNvSpPr>
          <p:nvPr>
            <p:ph sz="half" idx="13" hasCustomPrompt="1"/>
          </p:nvPr>
        </p:nvSpPr>
        <p:spPr>
          <a:xfrm>
            <a:off x="364300" y="4703429"/>
            <a:ext cx="1792304" cy="138499"/>
          </a:xfrm>
          <a:prstGeom prst="rect">
            <a:avLst/>
          </a:prstGeom>
        </p:spPr>
        <p:txBody>
          <a:bodyPr wrap="square">
            <a:spAutoFit/>
          </a:bodyPr>
          <a:lstStyle>
            <a:lvl1pPr>
              <a:spcBef>
                <a:spcPts val="600"/>
              </a:spcBef>
              <a:spcAft>
                <a:spcPts val="400"/>
              </a:spcAft>
              <a:defRPr sz="900" b="0">
                <a:solidFill>
                  <a:schemeClr val="tx2"/>
                </a:solidFill>
                <a:latin typeface="+mj-lt"/>
              </a:defRPr>
            </a:lvl1pPr>
          </a:lstStyle>
          <a:p>
            <a:pPr lvl="0"/>
            <a:r>
              <a:rPr lang="en-US"/>
              <a:t>Click to edit Master title style</a:t>
            </a:r>
          </a:p>
        </p:txBody>
      </p:sp>
      <p:sp>
        <p:nvSpPr>
          <p:cNvPr id="7" name="Content Placeholder 3">
            <a:extLst>
              <a:ext uri="{FF2B5EF4-FFF2-40B4-BE49-F238E27FC236}">
                <a16:creationId xmlns:a16="http://schemas.microsoft.com/office/drawing/2014/main" id="{0BC96F78-FAA4-58BD-E701-1ACE1647E789}"/>
              </a:ext>
            </a:extLst>
          </p:cNvPr>
          <p:cNvSpPr>
            <a:spLocks noGrp="1"/>
          </p:cNvSpPr>
          <p:nvPr>
            <p:ph sz="half" idx="2" hasCustomPrompt="1"/>
          </p:nvPr>
        </p:nvSpPr>
        <p:spPr>
          <a:xfrm>
            <a:off x="364300" y="5777723"/>
            <a:ext cx="1792304" cy="138499"/>
          </a:xfrm>
          <a:prstGeom prst="rect">
            <a:avLst/>
          </a:prstGeom>
        </p:spPr>
        <p:txBody>
          <a:bodyPr wrap="square">
            <a:spAutoFit/>
          </a:bodyPr>
          <a:lstStyle>
            <a:lvl1pPr>
              <a:spcBef>
                <a:spcPts val="600"/>
              </a:spcBef>
              <a:defRPr sz="900" b="1" i="0">
                <a:solidFill>
                  <a:schemeClr val="accent1"/>
                </a:solidFill>
                <a:latin typeface="Poppins Medium" pitchFamily="2" charset="77"/>
                <a:cs typeface="Poppins Medium" pitchFamily="2" charset="77"/>
              </a:defRPr>
            </a:lvl1pPr>
          </a:lstStyle>
          <a:p>
            <a:pPr lvl="0"/>
            <a:r>
              <a:rPr lang="en-US"/>
              <a:t>Click to edit Master title style</a:t>
            </a:r>
          </a:p>
        </p:txBody>
      </p:sp>
    </p:spTree>
    <p:extLst>
      <p:ext uri="{BB962C8B-B14F-4D97-AF65-F5344CB8AC3E}">
        <p14:creationId xmlns:p14="http://schemas.microsoft.com/office/powerpoint/2010/main" val="1689255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Op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5DEA2-8A41-98FC-D70B-A6D8B4C58DB6}"/>
              </a:ext>
            </a:extLst>
          </p:cNvPr>
          <p:cNvSpPr>
            <a:spLocks noGrp="1"/>
          </p:cNvSpPr>
          <p:nvPr>
            <p:ph type="ctrTitle"/>
          </p:nvPr>
        </p:nvSpPr>
        <p:spPr>
          <a:xfrm>
            <a:off x="357701" y="3419856"/>
            <a:ext cx="5509699" cy="984885"/>
          </a:xfrm>
          <a:prstGeom prst="rect">
            <a:avLst/>
          </a:prstGeom>
        </p:spPr>
        <p:txBody>
          <a:bodyPr wrap="square" anchor="b" anchorCtr="0">
            <a:noAutofit/>
          </a:bodyPr>
          <a:lstStyle>
            <a:lvl1pPr algn="l">
              <a:lnSpc>
                <a:spcPct val="100000"/>
              </a:lnSpc>
              <a:defRPr sz="3200"/>
            </a:lvl1pPr>
          </a:lstStyle>
          <a:p>
            <a:r>
              <a:rPr lang="en-US"/>
              <a:t>Click to edit Master title style</a:t>
            </a:r>
          </a:p>
        </p:txBody>
      </p:sp>
      <p:sp>
        <p:nvSpPr>
          <p:cNvPr id="9" name="Text Placeholder 2">
            <a:extLst>
              <a:ext uri="{FF2B5EF4-FFF2-40B4-BE49-F238E27FC236}">
                <a16:creationId xmlns:a16="http://schemas.microsoft.com/office/drawing/2014/main" id="{A891DCC4-C3F9-2AE6-BAD6-6C334DC4E1A4}"/>
              </a:ext>
            </a:extLst>
          </p:cNvPr>
          <p:cNvSpPr>
            <a:spLocks noGrp="1"/>
          </p:cNvSpPr>
          <p:nvPr>
            <p:ph type="body" idx="17" hasCustomPrompt="1"/>
          </p:nvPr>
        </p:nvSpPr>
        <p:spPr>
          <a:xfrm>
            <a:off x="357701" y="6428232"/>
            <a:ext cx="5513832" cy="184666"/>
          </a:xfrm>
          <a:prstGeom prst="rect">
            <a:avLst/>
          </a:prstGeom>
        </p:spPr>
        <p:txBody>
          <a:bodyPr wrap="square" anchor="t" anchorCtr="0">
            <a:spAutoFit/>
          </a:bodyPr>
          <a:lstStyle>
            <a:lvl1pPr marL="0" indent="0" algn="l">
              <a:spcBef>
                <a:spcPts val="0"/>
              </a:spcBef>
              <a:buNone/>
              <a:defRPr sz="1200" b="0" i="0" cap="all" baseline="0">
                <a:solidFill>
                  <a:schemeClr val="tx2"/>
                </a:solidFill>
                <a:latin typeface="+mj-lt"/>
                <a:cs typeface="Poppins Semi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a:t>Month day, year</a:t>
            </a:r>
          </a:p>
        </p:txBody>
      </p:sp>
      <p:sp>
        <p:nvSpPr>
          <p:cNvPr id="10" name="Text Placeholder 2">
            <a:extLst>
              <a:ext uri="{FF2B5EF4-FFF2-40B4-BE49-F238E27FC236}">
                <a16:creationId xmlns:a16="http://schemas.microsoft.com/office/drawing/2014/main" id="{F1CE25C0-49F7-F51E-D41F-6966DB9F7A0C}"/>
              </a:ext>
            </a:extLst>
          </p:cNvPr>
          <p:cNvSpPr>
            <a:spLocks noGrp="1"/>
          </p:cNvSpPr>
          <p:nvPr>
            <p:ph type="body" idx="18" hasCustomPrompt="1"/>
          </p:nvPr>
        </p:nvSpPr>
        <p:spPr>
          <a:xfrm>
            <a:off x="357701" y="4988650"/>
            <a:ext cx="5513832" cy="369332"/>
          </a:xfrm>
          <a:prstGeom prst="rect">
            <a:avLst/>
          </a:prstGeom>
        </p:spPr>
        <p:txBody>
          <a:bodyPr wrap="square" anchor="t" anchorCtr="0">
            <a:spAutoFit/>
          </a:bodyPr>
          <a:lstStyle>
            <a:lvl1pPr marL="0" indent="0" algn="l">
              <a:spcBef>
                <a:spcPts val="0"/>
              </a:spcBef>
              <a:buNone/>
              <a:defRPr sz="1200" b="0" i="0" cap="none" baseline="0">
                <a:solidFill>
                  <a:schemeClr val="tx2"/>
                </a:solidFill>
                <a:latin typeface="+mj-lt"/>
                <a:cs typeface="Poppins Semi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First/Last name</a:t>
            </a:r>
            <a:br>
              <a:rPr lang="en-US" dirty="0"/>
            </a:br>
            <a:r>
              <a:rPr lang="en-US" dirty="0"/>
              <a:t>Role</a:t>
            </a:r>
          </a:p>
        </p:txBody>
      </p:sp>
      <p:sp>
        <p:nvSpPr>
          <p:cNvPr id="5" name="Picture Placeholder 19">
            <a:extLst>
              <a:ext uri="{FF2B5EF4-FFF2-40B4-BE49-F238E27FC236}">
                <a16:creationId xmlns:a16="http://schemas.microsoft.com/office/drawing/2014/main" id="{CEE8AD99-B024-8416-9EAC-29D034050B4E}"/>
              </a:ext>
            </a:extLst>
          </p:cNvPr>
          <p:cNvSpPr>
            <a:spLocks noGrp="1"/>
          </p:cNvSpPr>
          <p:nvPr>
            <p:ph type="pic" sz="quarter" idx="10" hasCustomPrompt="1"/>
          </p:nvPr>
        </p:nvSpPr>
        <p:spPr>
          <a:xfrm>
            <a:off x="6324602" y="382438"/>
            <a:ext cx="5506019" cy="6181344"/>
          </a:xfrm>
          <a:prstGeom prst="roundRect">
            <a:avLst>
              <a:gd name="adj" fmla="val 13633"/>
            </a:avLst>
          </a:prstGeom>
          <a:ln>
            <a:noFill/>
          </a:ln>
        </p:spPr>
        <p:txBody>
          <a:bodyPr/>
          <a:lstStyle>
            <a:lvl1pPr marL="171450" indent="-171450">
              <a:buFont typeface="Arial" panose="020B0604020202020204" pitchFamily="34" charset="0"/>
              <a:buChar char="•"/>
              <a:defRPr/>
            </a:lvl1pPr>
          </a:lstStyle>
          <a:p>
            <a:r>
              <a:rPr lang="en-US" dirty="0"/>
              <a:t>Press the center icon to upload a picture / The picture will crop to the frame</a:t>
            </a:r>
          </a:p>
        </p:txBody>
      </p:sp>
    </p:spTree>
    <p:extLst>
      <p:ext uri="{BB962C8B-B14F-4D97-AF65-F5344CB8AC3E}">
        <p14:creationId xmlns:p14="http://schemas.microsoft.com/office/powerpoint/2010/main" val="390261276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Opt 6">
    <p:spTree>
      <p:nvGrpSpPr>
        <p:cNvPr id="1" name=""/>
        <p:cNvGrpSpPr/>
        <p:nvPr/>
      </p:nvGrpSpPr>
      <p:grpSpPr>
        <a:xfrm>
          <a:off x="0" y="0"/>
          <a:ext cx="0" cy="0"/>
          <a:chOff x="0" y="0"/>
          <a:chExt cx="0" cy="0"/>
        </a:xfrm>
      </p:grpSpPr>
      <p:sp>
        <p:nvSpPr>
          <p:cNvPr id="13" name="Picture Placeholder 19">
            <a:extLst>
              <a:ext uri="{FF2B5EF4-FFF2-40B4-BE49-F238E27FC236}">
                <a16:creationId xmlns:a16="http://schemas.microsoft.com/office/drawing/2014/main" id="{0EDBA81F-94D2-2591-1C3B-E027AB9132AD}"/>
              </a:ext>
            </a:extLst>
          </p:cNvPr>
          <p:cNvSpPr>
            <a:spLocks noGrp="1"/>
          </p:cNvSpPr>
          <p:nvPr>
            <p:ph type="pic" sz="quarter" idx="10" hasCustomPrompt="1"/>
          </p:nvPr>
        </p:nvSpPr>
        <p:spPr>
          <a:xfrm>
            <a:off x="373884" y="382440"/>
            <a:ext cx="5504688" cy="6181344"/>
          </a:xfrm>
          <a:prstGeom prst="roundRect">
            <a:avLst>
              <a:gd name="adj" fmla="val 13633"/>
            </a:avLst>
          </a:prstGeom>
          <a:ln>
            <a:noFill/>
          </a:ln>
        </p:spPr>
        <p:txBody>
          <a:bodyPr/>
          <a:lstStyle>
            <a:lvl1pPr marL="171450" indent="-171450">
              <a:buFont typeface="Arial" panose="020B0604020202020204" pitchFamily="34" charset="0"/>
              <a:buChar char="•"/>
              <a:defRPr/>
            </a:lvl1pPr>
          </a:lstStyle>
          <a:p>
            <a:r>
              <a:rPr lang="en-US" dirty="0"/>
              <a:t>Press the center icon to upload a picture / The picture will crop to the frame</a:t>
            </a:r>
          </a:p>
        </p:txBody>
      </p:sp>
      <p:sp>
        <p:nvSpPr>
          <p:cNvPr id="4" name="Text Placeholder 2">
            <a:extLst>
              <a:ext uri="{FF2B5EF4-FFF2-40B4-BE49-F238E27FC236}">
                <a16:creationId xmlns:a16="http://schemas.microsoft.com/office/drawing/2014/main" id="{ED189E61-FAAF-8F78-70F5-8B93F992AE12}"/>
              </a:ext>
            </a:extLst>
          </p:cNvPr>
          <p:cNvSpPr>
            <a:spLocks noGrp="1"/>
          </p:cNvSpPr>
          <p:nvPr>
            <p:ph type="body" idx="16" hasCustomPrompt="1"/>
          </p:nvPr>
        </p:nvSpPr>
        <p:spPr>
          <a:xfrm>
            <a:off x="6323290" y="6428232"/>
            <a:ext cx="5513832" cy="184666"/>
          </a:xfrm>
          <a:prstGeom prst="rect">
            <a:avLst/>
          </a:prstGeom>
        </p:spPr>
        <p:txBody>
          <a:bodyPr wrap="square" anchor="t" anchorCtr="0">
            <a:spAutoFit/>
          </a:bodyPr>
          <a:lstStyle>
            <a:lvl1pPr marL="0" indent="0" algn="l">
              <a:spcBef>
                <a:spcPts val="0"/>
              </a:spcBef>
              <a:buNone/>
              <a:defRPr sz="1200" b="0" i="0" cap="all" baseline="0">
                <a:solidFill>
                  <a:schemeClr val="tx2"/>
                </a:solidFill>
                <a:latin typeface="+mj-lt"/>
                <a:cs typeface="Poppins Semi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a:t>Month day, year</a:t>
            </a:r>
          </a:p>
        </p:txBody>
      </p:sp>
      <p:sp>
        <p:nvSpPr>
          <p:cNvPr id="7" name="Text Placeholder 2">
            <a:extLst>
              <a:ext uri="{FF2B5EF4-FFF2-40B4-BE49-F238E27FC236}">
                <a16:creationId xmlns:a16="http://schemas.microsoft.com/office/drawing/2014/main" id="{DCF77A57-8A59-F693-8FA6-516533C40E14}"/>
              </a:ext>
            </a:extLst>
          </p:cNvPr>
          <p:cNvSpPr>
            <a:spLocks noGrp="1"/>
          </p:cNvSpPr>
          <p:nvPr>
            <p:ph type="body" idx="15" hasCustomPrompt="1"/>
          </p:nvPr>
        </p:nvSpPr>
        <p:spPr>
          <a:xfrm>
            <a:off x="6323290" y="4988650"/>
            <a:ext cx="5513832" cy="369332"/>
          </a:xfrm>
          <a:prstGeom prst="rect">
            <a:avLst/>
          </a:prstGeom>
        </p:spPr>
        <p:txBody>
          <a:bodyPr wrap="square" anchor="t" anchorCtr="0">
            <a:spAutoFit/>
          </a:bodyPr>
          <a:lstStyle>
            <a:lvl1pPr marL="0" indent="0" algn="l">
              <a:spcBef>
                <a:spcPts val="0"/>
              </a:spcBef>
              <a:buNone/>
              <a:defRPr sz="1200" b="0" i="0" cap="none" baseline="0">
                <a:solidFill>
                  <a:schemeClr val="tx2"/>
                </a:solidFill>
                <a:latin typeface="+mj-lt"/>
                <a:cs typeface="Poppins Semi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First/Last name</a:t>
            </a:r>
            <a:br>
              <a:rPr lang="en-US" dirty="0"/>
            </a:br>
            <a:r>
              <a:rPr lang="en-US" dirty="0"/>
              <a:t>Role</a:t>
            </a:r>
          </a:p>
        </p:txBody>
      </p:sp>
      <p:sp>
        <p:nvSpPr>
          <p:cNvPr id="3" name="Title 1">
            <a:extLst>
              <a:ext uri="{FF2B5EF4-FFF2-40B4-BE49-F238E27FC236}">
                <a16:creationId xmlns:a16="http://schemas.microsoft.com/office/drawing/2014/main" id="{59A5831F-EB68-3E7A-AFAA-8AB72A36BD38}"/>
              </a:ext>
            </a:extLst>
          </p:cNvPr>
          <p:cNvSpPr>
            <a:spLocks noGrp="1"/>
          </p:cNvSpPr>
          <p:nvPr>
            <p:ph type="ctrTitle"/>
          </p:nvPr>
        </p:nvSpPr>
        <p:spPr>
          <a:xfrm>
            <a:off x="6323290" y="3419856"/>
            <a:ext cx="5513832" cy="984885"/>
          </a:xfrm>
          <a:prstGeom prst="rect">
            <a:avLst/>
          </a:prstGeom>
        </p:spPr>
        <p:txBody>
          <a:bodyPr wrap="square" anchor="b" anchorCtr="0">
            <a:spAutoFit/>
          </a:bodyPr>
          <a:lstStyle>
            <a:lvl1pPr algn="l">
              <a:lnSpc>
                <a:spcPct val="100000"/>
              </a:lnSpc>
              <a:defRPr sz="3200"/>
            </a:lvl1pPr>
          </a:lstStyle>
          <a:p>
            <a:r>
              <a:rPr lang="en-US"/>
              <a:t>Click to edit Master title style</a:t>
            </a:r>
          </a:p>
        </p:txBody>
      </p:sp>
    </p:spTree>
    <p:extLst>
      <p:ext uri="{BB962C8B-B14F-4D97-AF65-F5344CB8AC3E}">
        <p14:creationId xmlns:p14="http://schemas.microsoft.com/office/powerpoint/2010/main" val="16303773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closures">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389B011-6F43-3AC5-F16F-20EDE6F9AAFC}"/>
              </a:ext>
            </a:extLst>
          </p:cNvPr>
          <p:cNvCxnSpPr>
            <a:cxnSpLocks/>
          </p:cNvCxnSpPr>
          <p:nvPr userDrawn="1"/>
        </p:nvCxnSpPr>
        <p:spPr>
          <a:xfrm>
            <a:off x="364300" y="1243783"/>
            <a:ext cx="11466576"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4119BD35-056A-16A4-53A8-0EE2E6A35598}"/>
              </a:ext>
            </a:extLst>
          </p:cNvPr>
          <p:cNvSpPr txBox="1">
            <a:spLocks/>
          </p:cNvSpPr>
          <p:nvPr userDrawn="1"/>
        </p:nvSpPr>
        <p:spPr>
          <a:xfrm>
            <a:off x="358337" y="502424"/>
            <a:ext cx="5623999" cy="615553"/>
          </a:xfrm>
          <a:prstGeom prst="rect">
            <a:avLst/>
          </a:prstGeom>
        </p:spPr>
        <p:txBody>
          <a:bodyPr lIns="0" tIns="0" rIns="0" bIns="0" anchor="t" anchorCtr="0">
            <a:spAutoFit/>
          </a:bodyPr>
          <a:lstStyle>
            <a:lvl1pPr algn="l" defTabSz="914400" rtl="0" eaLnBrk="1" latinLnBrk="0" hangingPunct="1">
              <a:lnSpc>
                <a:spcPct val="100000"/>
              </a:lnSpc>
              <a:spcBef>
                <a:spcPct val="0"/>
              </a:spcBef>
              <a:buNone/>
              <a:defRPr sz="4800" b="1" kern="1200" spc="0" baseline="0">
                <a:solidFill>
                  <a:schemeClr val="tx2"/>
                </a:solidFill>
                <a:effectLst/>
                <a:latin typeface="+mj-lt"/>
                <a:ea typeface="Verdana" panose="020B0604030504040204" pitchFamily="34" charset="0"/>
                <a:cs typeface="Verdana" panose="020B0604030504040204" pitchFamily="34" charset="0"/>
              </a:defRPr>
            </a:lvl1pPr>
          </a:lstStyle>
          <a:p>
            <a:r>
              <a:rPr lang="en-US" sz="4000" dirty="0"/>
              <a:t>Disclosures</a:t>
            </a:r>
          </a:p>
        </p:txBody>
      </p:sp>
      <p:sp>
        <p:nvSpPr>
          <p:cNvPr id="3" name="Content Placeholder 2">
            <a:extLst>
              <a:ext uri="{FF2B5EF4-FFF2-40B4-BE49-F238E27FC236}">
                <a16:creationId xmlns:a16="http://schemas.microsoft.com/office/drawing/2014/main" id="{0C690803-8E9F-15AC-21E8-6118205AE425}"/>
              </a:ext>
            </a:extLst>
          </p:cNvPr>
          <p:cNvSpPr>
            <a:spLocks noGrp="1"/>
          </p:cNvSpPr>
          <p:nvPr>
            <p:ph idx="1"/>
          </p:nvPr>
        </p:nvSpPr>
        <p:spPr>
          <a:xfrm>
            <a:off x="358337" y="1459884"/>
            <a:ext cx="11470125" cy="429768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28C3B29-4062-9FE5-49D4-9AE8FDD03E94}"/>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145722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 Opt 1">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3FA1A732-50FE-F5CD-D04C-B2FD7997D746}"/>
              </a:ext>
            </a:extLst>
          </p:cNvPr>
          <p:cNvSpPr>
            <a:spLocks noGrp="1"/>
          </p:cNvSpPr>
          <p:nvPr>
            <p:ph type="body" sz="quarter" idx="46"/>
          </p:nvPr>
        </p:nvSpPr>
        <p:spPr>
          <a:xfrm>
            <a:off x="1875332" y="1608085"/>
            <a:ext cx="4106368" cy="246221"/>
          </a:xfrm>
          <a:prstGeom prst="rect">
            <a:avLst/>
          </a:prstGeom>
        </p:spPr>
        <p:txBody>
          <a:bodyPr anchor="ctr">
            <a:spAutoFit/>
          </a:bodyPr>
          <a:lstStyle>
            <a:lvl1pPr marL="0" indent="0">
              <a:spcBef>
                <a:spcPts val="0"/>
              </a:spcBef>
              <a:buNone/>
              <a:defRPr sz="1600" b="0" i="0">
                <a:solidFill>
                  <a:srgbClr val="283349"/>
                </a:solidFill>
                <a:latin typeface="+mj-lt"/>
              </a:defRPr>
            </a:lvl1pPr>
            <a:lvl2pPr marL="457200" indent="0">
              <a:buNone/>
              <a:defRPr/>
            </a:lvl2pPr>
          </a:lstStyle>
          <a:p>
            <a:pPr lvl="0"/>
            <a:r>
              <a:rPr lang="en-US"/>
              <a:t>Click to edit Master text styles</a:t>
            </a:r>
          </a:p>
        </p:txBody>
      </p:sp>
      <p:sp>
        <p:nvSpPr>
          <p:cNvPr id="5" name="Text Placeholder 17">
            <a:extLst>
              <a:ext uri="{FF2B5EF4-FFF2-40B4-BE49-F238E27FC236}">
                <a16:creationId xmlns:a16="http://schemas.microsoft.com/office/drawing/2014/main" id="{3EE7D864-EADC-5116-D541-B1E0F0628259}"/>
              </a:ext>
            </a:extLst>
          </p:cNvPr>
          <p:cNvSpPr>
            <a:spLocks noGrp="1"/>
          </p:cNvSpPr>
          <p:nvPr>
            <p:ph type="body" sz="quarter" idx="47" hasCustomPrompt="1"/>
          </p:nvPr>
        </p:nvSpPr>
        <p:spPr>
          <a:xfrm>
            <a:off x="366916" y="1516311"/>
            <a:ext cx="738177" cy="429768"/>
          </a:xfrm>
          <a:prstGeom prst="rect">
            <a:avLst/>
          </a:prstGeom>
        </p:spPr>
        <p:txBody>
          <a:bodyPr anchor="ctr">
            <a:spAutoFit/>
          </a:bodyPr>
          <a:lstStyle>
            <a:lvl1pPr marL="0" indent="0" algn="l">
              <a:lnSpc>
                <a:spcPct val="100000"/>
              </a:lnSpc>
              <a:spcBef>
                <a:spcPts val="0"/>
              </a:spcBef>
              <a:buNone/>
              <a:defRPr sz="2800" b="1" i="0">
                <a:solidFill>
                  <a:schemeClr val="accent1"/>
                </a:solidFill>
                <a:latin typeface="+mj-lt"/>
                <a:cs typeface="Helvetica Now Display" panose="020B0504030202020204" pitchFamily="34" charset="77"/>
              </a:defRPr>
            </a:lvl1pPr>
            <a:lvl2pPr marL="457200" indent="0">
              <a:buNone/>
              <a:defRPr/>
            </a:lvl2pPr>
          </a:lstStyle>
          <a:p>
            <a:pPr lvl="0"/>
            <a:r>
              <a:rPr lang="en-US"/>
              <a:t>##</a:t>
            </a:r>
          </a:p>
        </p:txBody>
      </p:sp>
      <p:sp>
        <p:nvSpPr>
          <p:cNvPr id="23" name="Text Placeholder 17">
            <a:extLst>
              <a:ext uri="{FF2B5EF4-FFF2-40B4-BE49-F238E27FC236}">
                <a16:creationId xmlns:a16="http://schemas.microsoft.com/office/drawing/2014/main" id="{12E62E8D-0B31-488B-FA40-17664346132A}"/>
              </a:ext>
            </a:extLst>
          </p:cNvPr>
          <p:cNvSpPr>
            <a:spLocks noGrp="1"/>
          </p:cNvSpPr>
          <p:nvPr>
            <p:ph type="body" sz="quarter" idx="48"/>
          </p:nvPr>
        </p:nvSpPr>
        <p:spPr>
          <a:xfrm>
            <a:off x="6350747" y="1645787"/>
            <a:ext cx="5481065" cy="170816"/>
          </a:xfrm>
          <a:prstGeom prst="rect">
            <a:avLst/>
          </a:prstGeom>
        </p:spPr>
        <p:txBody>
          <a:bodyPr anchor="ctr">
            <a:spAutoFit/>
          </a:bodyPr>
          <a:lstStyle>
            <a:lvl1pPr marL="0" indent="0">
              <a:spcBef>
                <a:spcPts val="0"/>
              </a:spcBef>
              <a:buNone/>
              <a:defRPr sz="1200" b="0" i="0">
                <a:solidFill>
                  <a:schemeClr val="tx1"/>
                </a:solidFill>
                <a:latin typeface="+mj-lt"/>
              </a:defRPr>
            </a:lvl1pPr>
            <a:lvl2pPr marL="457200" indent="0">
              <a:buNone/>
              <a:defRPr/>
            </a:lvl2pPr>
          </a:lstStyle>
          <a:p>
            <a:pPr lvl="0"/>
            <a:r>
              <a:rPr lang="en-US"/>
              <a:t>Click to edit Master text styles</a:t>
            </a:r>
          </a:p>
        </p:txBody>
      </p:sp>
      <p:sp>
        <p:nvSpPr>
          <p:cNvPr id="27" name="Title 1">
            <a:extLst>
              <a:ext uri="{FF2B5EF4-FFF2-40B4-BE49-F238E27FC236}">
                <a16:creationId xmlns:a16="http://schemas.microsoft.com/office/drawing/2014/main" id="{68EAFC20-B735-1DA2-D854-385FA28A0EF8}"/>
              </a:ext>
            </a:extLst>
          </p:cNvPr>
          <p:cNvSpPr txBox="1">
            <a:spLocks/>
          </p:cNvSpPr>
          <p:nvPr userDrawn="1"/>
        </p:nvSpPr>
        <p:spPr>
          <a:xfrm>
            <a:off x="346126" y="507274"/>
            <a:ext cx="5623999" cy="615553"/>
          </a:xfrm>
          <a:prstGeom prst="rect">
            <a:avLst/>
          </a:prstGeom>
        </p:spPr>
        <p:txBody>
          <a:bodyPr lIns="0" tIns="0" rIns="0" bIns="0" anchor="t" anchorCtr="0">
            <a:spAutoFit/>
          </a:bodyPr>
          <a:lstStyle>
            <a:lvl1pPr algn="l" defTabSz="914400" rtl="0" eaLnBrk="1" latinLnBrk="0" hangingPunct="1">
              <a:lnSpc>
                <a:spcPct val="100000"/>
              </a:lnSpc>
              <a:spcBef>
                <a:spcPct val="0"/>
              </a:spcBef>
              <a:buNone/>
              <a:defRPr sz="4800" b="1" kern="1200" spc="0" baseline="0">
                <a:solidFill>
                  <a:schemeClr val="tx2"/>
                </a:solidFill>
                <a:effectLst/>
                <a:latin typeface="+mj-lt"/>
                <a:ea typeface="Verdana" panose="020B0604030504040204" pitchFamily="34" charset="0"/>
                <a:cs typeface="Verdana" panose="020B0604030504040204" pitchFamily="34" charset="0"/>
              </a:defRPr>
            </a:lvl1pPr>
          </a:lstStyle>
          <a:p>
            <a:r>
              <a:rPr lang="en-US" sz="4000" dirty="0"/>
              <a:t>Contents</a:t>
            </a:r>
          </a:p>
        </p:txBody>
      </p:sp>
      <p:cxnSp>
        <p:nvCxnSpPr>
          <p:cNvPr id="30" name="Straight Connector 29">
            <a:extLst>
              <a:ext uri="{FF2B5EF4-FFF2-40B4-BE49-F238E27FC236}">
                <a16:creationId xmlns:a16="http://schemas.microsoft.com/office/drawing/2014/main" id="{20387077-38D9-348E-AB71-325DB3DB9F17}"/>
              </a:ext>
            </a:extLst>
          </p:cNvPr>
          <p:cNvCxnSpPr>
            <a:cxnSpLocks/>
          </p:cNvCxnSpPr>
          <p:nvPr userDrawn="1"/>
        </p:nvCxnSpPr>
        <p:spPr>
          <a:xfrm>
            <a:off x="366916" y="2205533"/>
            <a:ext cx="11466576"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Text Placeholder 17">
            <a:extLst>
              <a:ext uri="{FF2B5EF4-FFF2-40B4-BE49-F238E27FC236}">
                <a16:creationId xmlns:a16="http://schemas.microsoft.com/office/drawing/2014/main" id="{B1CF0F32-8635-F82C-3ADC-3AFE15C2F30B}"/>
              </a:ext>
            </a:extLst>
          </p:cNvPr>
          <p:cNvSpPr>
            <a:spLocks noGrp="1"/>
          </p:cNvSpPr>
          <p:nvPr>
            <p:ph type="body" sz="quarter" idx="49"/>
          </p:nvPr>
        </p:nvSpPr>
        <p:spPr>
          <a:xfrm>
            <a:off x="1875332" y="2561237"/>
            <a:ext cx="4106368" cy="246221"/>
          </a:xfrm>
          <a:prstGeom prst="rect">
            <a:avLst/>
          </a:prstGeom>
        </p:spPr>
        <p:txBody>
          <a:bodyPr anchor="ctr">
            <a:spAutoFit/>
          </a:bodyPr>
          <a:lstStyle>
            <a:lvl1pPr marL="0" indent="0">
              <a:spcBef>
                <a:spcPts val="0"/>
              </a:spcBef>
              <a:buNone/>
              <a:defRPr sz="1600" b="0" i="0">
                <a:solidFill>
                  <a:srgbClr val="283349"/>
                </a:solidFill>
                <a:latin typeface="+mj-lt"/>
              </a:defRPr>
            </a:lvl1pPr>
            <a:lvl2pPr marL="457200" indent="0">
              <a:buNone/>
              <a:defRPr/>
            </a:lvl2pPr>
          </a:lstStyle>
          <a:p>
            <a:pPr lvl="0"/>
            <a:r>
              <a:rPr lang="en-US"/>
              <a:t>Click to edit Master text styles</a:t>
            </a:r>
          </a:p>
        </p:txBody>
      </p:sp>
      <p:sp>
        <p:nvSpPr>
          <p:cNvPr id="32" name="Text Placeholder 17">
            <a:extLst>
              <a:ext uri="{FF2B5EF4-FFF2-40B4-BE49-F238E27FC236}">
                <a16:creationId xmlns:a16="http://schemas.microsoft.com/office/drawing/2014/main" id="{5BF28A7E-2E68-B970-0464-DE422C9ADD88}"/>
              </a:ext>
            </a:extLst>
          </p:cNvPr>
          <p:cNvSpPr>
            <a:spLocks noGrp="1"/>
          </p:cNvSpPr>
          <p:nvPr>
            <p:ph type="body" sz="quarter" idx="50" hasCustomPrompt="1"/>
          </p:nvPr>
        </p:nvSpPr>
        <p:spPr>
          <a:xfrm>
            <a:off x="366916" y="2469463"/>
            <a:ext cx="738177" cy="429768"/>
          </a:xfrm>
          <a:prstGeom prst="rect">
            <a:avLst/>
          </a:prstGeom>
        </p:spPr>
        <p:txBody>
          <a:bodyPr anchor="ctr">
            <a:spAutoFit/>
          </a:bodyPr>
          <a:lstStyle>
            <a:lvl1pPr marL="0" indent="0" algn="l">
              <a:lnSpc>
                <a:spcPct val="100000"/>
              </a:lnSpc>
              <a:spcBef>
                <a:spcPts val="0"/>
              </a:spcBef>
              <a:buNone/>
              <a:defRPr sz="2800" b="1" i="0">
                <a:solidFill>
                  <a:schemeClr val="accent1"/>
                </a:solidFill>
                <a:latin typeface="+mj-lt"/>
                <a:cs typeface="Helvetica Now Display" panose="020B0504030202020204" pitchFamily="34" charset="77"/>
              </a:defRPr>
            </a:lvl1pPr>
            <a:lvl2pPr marL="457200" indent="0">
              <a:buNone/>
              <a:defRPr/>
            </a:lvl2pPr>
          </a:lstStyle>
          <a:p>
            <a:pPr lvl="0"/>
            <a:r>
              <a:rPr lang="en-US"/>
              <a:t>##</a:t>
            </a:r>
          </a:p>
        </p:txBody>
      </p:sp>
      <p:sp>
        <p:nvSpPr>
          <p:cNvPr id="33" name="Text Placeholder 17">
            <a:extLst>
              <a:ext uri="{FF2B5EF4-FFF2-40B4-BE49-F238E27FC236}">
                <a16:creationId xmlns:a16="http://schemas.microsoft.com/office/drawing/2014/main" id="{BD5444B5-E4C3-1B61-8909-FDE74EDD711E}"/>
              </a:ext>
            </a:extLst>
          </p:cNvPr>
          <p:cNvSpPr>
            <a:spLocks noGrp="1"/>
          </p:cNvSpPr>
          <p:nvPr>
            <p:ph type="body" sz="quarter" idx="51"/>
          </p:nvPr>
        </p:nvSpPr>
        <p:spPr>
          <a:xfrm>
            <a:off x="6350747" y="2598939"/>
            <a:ext cx="5481065" cy="170816"/>
          </a:xfrm>
          <a:prstGeom prst="rect">
            <a:avLst/>
          </a:prstGeom>
        </p:spPr>
        <p:txBody>
          <a:bodyPr anchor="ctr">
            <a:spAutoFit/>
          </a:bodyPr>
          <a:lstStyle>
            <a:lvl1pPr marL="0" indent="0">
              <a:spcBef>
                <a:spcPts val="0"/>
              </a:spcBef>
              <a:buNone/>
              <a:defRPr sz="1200" b="0" i="0">
                <a:solidFill>
                  <a:schemeClr val="tx1"/>
                </a:solidFill>
                <a:latin typeface="+mj-lt"/>
              </a:defRPr>
            </a:lvl1pPr>
            <a:lvl2pPr marL="457200" indent="0">
              <a:buNone/>
              <a:defRPr/>
            </a:lvl2pPr>
          </a:lstStyle>
          <a:p>
            <a:pPr lvl="0"/>
            <a:r>
              <a:rPr lang="en-US"/>
              <a:t>Click to edit Master text styles</a:t>
            </a:r>
          </a:p>
        </p:txBody>
      </p:sp>
      <p:cxnSp>
        <p:nvCxnSpPr>
          <p:cNvPr id="34" name="Straight Connector 33">
            <a:extLst>
              <a:ext uri="{FF2B5EF4-FFF2-40B4-BE49-F238E27FC236}">
                <a16:creationId xmlns:a16="http://schemas.microsoft.com/office/drawing/2014/main" id="{0F6EDBF8-B0E5-B27B-A21E-10D034A21363}"/>
              </a:ext>
            </a:extLst>
          </p:cNvPr>
          <p:cNvCxnSpPr>
            <a:cxnSpLocks/>
          </p:cNvCxnSpPr>
          <p:nvPr userDrawn="1"/>
        </p:nvCxnSpPr>
        <p:spPr>
          <a:xfrm>
            <a:off x="366916" y="3167283"/>
            <a:ext cx="11466576"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35" name="Text Placeholder 17">
            <a:extLst>
              <a:ext uri="{FF2B5EF4-FFF2-40B4-BE49-F238E27FC236}">
                <a16:creationId xmlns:a16="http://schemas.microsoft.com/office/drawing/2014/main" id="{3299F940-9F9D-F540-CCC8-3AF495D73951}"/>
              </a:ext>
            </a:extLst>
          </p:cNvPr>
          <p:cNvSpPr>
            <a:spLocks noGrp="1"/>
          </p:cNvSpPr>
          <p:nvPr>
            <p:ph type="body" sz="quarter" idx="52"/>
          </p:nvPr>
        </p:nvSpPr>
        <p:spPr>
          <a:xfrm>
            <a:off x="1875332" y="3537910"/>
            <a:ext cx="4106368" cy="246221"/>
          </a:xfrm>
          <a:prstGeom prst="rect">
            <a:avLst/>
          </a:prstGeom>
        </p:spPr>
        <p:txBody>
          <a:bodyPr anchor="ctr">
            <a:spAutoFit/>
          </a:bodyPr>
          <a:lstStyle>
            <a:lvl1pPr marL="0" indent="0">
              <a:spcBef>
                <a:spcPts val="0"/>
              </a:spcBef>
              <a:buNone/>
              <a:defRPr sz="1600" b="0" i="0">
                <a:solidFill>
                  <a:srgbClr val="283349"/>
                </a:solidFill>
                <a:latin typeface="+mj-lt"/>
              </a:defRPr>
            </a:lvl1pPr>
            <a:lvl2pPr marL="457200" indent="0">
              <a:buNone/>
              <a:defRPr/>
            </a:lvl2pPr>
          </a:lstStyle>
          <a:p>
            <a:pPr lvl="0"/>
            <a:r>
              <a:rPr lang="en-US"/>
              <a:t>Click to edit Master text styles</a:t>
            </a:r>
          </a:p>
        </p:txBody>
      </p:sp>
      <p:sp>
        <p:nvSpPr>
          <p:cNvPr id="36" name="Text Placeholder 17">
            <a:extLst>
              <a:ext uri="{FF2B5EF4-FFF2-40B4-BE49-F238E27FC236}">
                <a16:creationId xmlns:a16="http://schemas.microsoft.com/office/drawing/2014/main" id="{BE4CC3D0-82B2-289A-6E62-30DA74F00D26}"/>
              </a:ext>
            </a:extLst>
          </p:cNvPr>
          <p:cNvSpPr>
            <a:spLocks noGrp="1"/>
          </p:cNvSpPr>
          <p:nvPr>
            <p:ph type="body" sz="quarter" idx="53" hasCustomPrompt="1"/>
          </p:nvPr>
        </p:nvSpPr>
        <p:spPr>
          <a:xfrm>
            <a:off x="366916" y="3446136"/>
            <a:ext cx="738177" cy="429768"/>
          </a:xfrm>
          <a:prstGeom prst="rect">
            <a:avLst/>
          </a:prstGeom>
        </p:spPr>
        <p:txBody>
          <a:bodyPr anchor="ctr">
            <a:spAutoFit/>
          </a:bodyPr>
          <a:lstStyle>
            <a:lvl1pPr marL="0" indent="0" algn="l">
              <a:lnSpc>
                <a:spcPct val="100000"/>
              </a:lnSpc>
              <a:spcBef>
                <a:spcPts val="0"/>
              </a:spcBef>
              <a:buNone/>
              <a:defRPr sz="2800" b="1" i="0">
                <a:solidFill>
                  <a:schemeClr val="accent1"/>
                </a:solidFill>
                <a:latin typeface="+mj-lt"/>
                <a:cs typeface="Helvetica Now Display" panose="020B0504030202020204" pitchFamily="34" charset="77"/>
              </a:defRPr>
            </a:lvl1pPr>
            <a:lvl2pPr marL="457200" indent="0">
              <a:buNone/>
              <a:defRPr/>
            </a:lvl2pPr>
          </a:lstStyle>
          <a:p>
            <a:pPr lvl="0"/>
            <a:r>
              <a:rPr lang="en-US"/>
              <a:t>##</a:t>
            </a:r>
          </a:p>
        </p:txBody>
      </p:sp>
      <p:sp>
        <p:nvSpPr>
          <p:cNvPr id="37" name="Text Placeholder 17">
            <a:extLst>
              <a:ext uri="{FF2B5EF4-FFF2-40B4-BE49-F238E27FC236}">
                <a16:creationId xmlns:a16="http://schemas.microsoft.com/office/drawing/2014/main" id="{A005B7D7-E400-6CF3-0ADB-B35012DDDAAF}"/>
              </a:ext>
            </a:extLst>
          </p:cNvPr>
          <p:cNvSpPr>
            <a:spLocks noGrp="1"/>
          </p:cNvSpPr>
          <p:nvPr>
            <p:ph type="body" sz="quarter" idx="54"/>
          </p:nvPr>
        </p:nvSpPr>
        <p:spPr>
          <a:xfrm>
            <a:off x="6350747" y="3575612"/>
            <a:ext cx="5481065" cy="170816"/>
          </a:xfrm>
          <a:prstGeom prst="rect">
            <a:avLst/>
          </a:prstGeom>
        </p:spPr>
        <p:txBody>
          <a:bodyPr anchor="ctr">
            <a:spAutoFit/>
          </a:bodyPr>
          <a:lstStyle>
            <a:lvl1pPr marL="0" indent="0">
              <a:spcBef>
                <a:spcPts val="0"/>
              </a:spcBef>
              <a:buNone/>
              <a:defRPr sz="1200" b="0" i="0">
                <a:solidFill>
                  <a:schemeClr val="tx1"/>
                </a:solidFill>
                <a:latin typeface="+mj-lt"/>
              </a:defRPr>
            </a:lvl1pPr>
            <a:lvl2pPr marL="457200" indent="0">
              <a:buNone/>
              <a:defRPr/>
            </a:lvl2pPr>
          </a:lstStyle>
          <a:p>
            <a:pPr lvl="0"/>
            <a:r>
              <a:rPr lang="en-US"/>
              <a:t>Click to edit Master text styles</a:t>
            </a:r>
          </a:p>
        </p:txBody>
      </p:sp>
      <p:cxnSp>
        <p:nvCxnSpPr>
          <p:cNvPr id="38" name="Straight Connector 37">
            <a:extLst>
              <a:ext uri="{FF2B5EF4-FFF2-40B4-BE49-F238E27FC236}">
                <a16:creationId xmlns:a16="http://schemas.microsoft.com/office/drawing/2014/main" id="{E42D2B37-F728-4FC9-7846-83F5FE1CF63F}"/>
              </a:ext>
            </a:extLst>
          </p:cNvPr>
          <p:cNvCxnSpPr>
            <a:cxnSpLocks/>
          </p:cNvCxnSpPr>
          <p:nvPr userDrawn="1"/>
        </p:nvCxnSpPr>
        <p:spPr>
          <a:xfrm>
            <a:off x="366916" y="4129033"/>
            <a:ext cx="11466576"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39" name="Text Placeholder 17">
            <a:extLst>
              <a:ext uri="{FF2B5EF4-FFF2-40B4-BE49-F238E27FC236}">
                <a16:creationId xmlns:a16="http://schemas.microsoft.com/office/drawing/2014/main" id="{D1FAB0D6-CA3D-8610-A357-667AE7A9CE7C}"/>
              </a:ext>
            </a:extLst>
          </p:cNvPr>
          <p:cNvSpPr>
            <a:spLocks noGrp="1"/>
          </p:cNvSpPr>
          <p:nvPr>
            <p:ph type="body" sz="quarter" idx="55"/>
          </p:nvPr>
        </p:nvSpPr>
        <p:spPr>
          <a:xfrm>
            <a:off x="1875332" y="4488857"/>
            <a:ext cx="4106368" cy="246221"/>
          </a:xfrm>
          <a:prstGeom prst="rect">
            <a:avLst/>
          </a:prstGeom>
        </p:spPr>
        <p:txBody>
          <a:bodyPr anchor="ctr">
            <a:spAutoFit/>
          </a:bodyPr>
          <a:lstStyle>
            <a:lvl1pPr marL="0" indent="0">
              <a:spcBef>
                <a:spcPts val="0"/>
              </a:spcBef>
              <a:buNone/>
              <a:defRPr sz="1600" b="0" i="0">
                <a:solidFill>
                  <a:srgbClr val="283349"/>
                </a:solidFill>
                <a:latin typeface="+mj-lt"/>
              </a:defRPr>
            </a:lvl1pPr>
            <a:lvl2pPr marL="457200" indent="0">
              <a:buNone/>
              <a:defRPr/>
            </a:lvl2pPr>
          </a:lstStyle>
          <a:p>
            <a:pPr lvl="0"/>
            <a:r>
              <a:rPr lang="en-US"/>
              <a:t>Click to edit Master text styles</a:t>
            </a:r>
          </a:p>
        </p:txBody>
      </p:sp>
      <p:sp>
        <p:nvSpPr>
          <p:cNvPr id="40" name="Text Placeholder 17">
            <a:extLst>
              <a:ext uri="{FF2B5EF4-FFF2-40B4-BE49-F238E27FC236}">
                <a16:creationId xmlns:a16="http://schemas.microsoft.com/office/drawing/2014/main" id="{BA8DA334-873C-770C-6392-13E574ABB633}"/>
              </a:ext>
            </a:extLst>
          </p:cNvPr>
          <p:cNvSpPr>
            <a:spLocks noGrp="1"/>
          </p:cNvSpPr>
          <p:nvPr>
            <p:ph type="body" sz="quarter" idx="56" hasCustomPrompt="1"/>
          </p:nvPr>
        </p:nvSpPr>
        <p:spPr>
          <a:xfrm>
            <a:off x="366916" y="4397083"/>
            <a:ext cx="738177" cy="429768"/>
          </a:xfrm>
          <a:prstGeom prst="rect">
            <a:avLst/>
          </a:prstGeom>
        </p:spPr>
        <p:txBody>
          <a:bodyPr anchor="ctr">
            <a:spAutoFit/>
          </a:bodyPr>
          <a:lstStyle>
            <a:lvl1pPr marL="0" indent="0" algn="l">
              <a:lnSpc>
                <a:spcPct val="100000"/>
              </a:lnSpc>
              <a:spcBef>
                <a:spcPts val="0"/>
              </a:spcBef>
              <a:buNone/>
              <a:defRPr sz="2800" b="1" i="0">
                <a:solidFill>
                  <a:schemeClr val="accent1"/>
                </a:solidFill>
                <a:latin typeface="+mj-lt"/>
                <a:cs typeface="Helvetica Now Display" panose="020B0504030202020204" pitchFamily="34" charset="77"/>
              </a:defRPr>
            </a:lvl1pPr>
            <a:lvl2pPr marL="457200" indent="0">
              <a:buNone/>
              <a:defRPr/>
            </a:lvl2pPr>
          </a:lstStyle>
          <a:p>
            <a:pPr lvl="0"/>
            <a:r>
              <a:rPr lang="en-US"/>
              <a:t>##</a:t>
            </a:r>
          </a:p>
        </p:txBody>
      </p:sp>
      <p:sp>
        <p:nvSpPr>
          <p:cNvPr id="41" name="Text Placeholder 17">
            <a:extLst>
              <a:ext uri="{FF2B5EF4-FFF2-40B4-BE49-F238E27FC236}">
                <a16:creationId xmlns:a16="http://schemas.microsoft.com/office/drawing/2014/main" id="{DBB75980-D6A0-AF8A-C5D4-101518001B06}"/>
              </a:ext>
            </a:extLst>
          </p:cNvPr>
          <p:cNvSpPr>
            <a:spLocks noGrp="1"/>
          </p:cNvSpPr>
          <p:nvPr>
            <p:ph type="body" sz="quarter" idx="57"/>
          </p:nvPr>
        </p:nvSpPr>
        <p:spPr>
          <a:xfrm>
            <a:off x="6350747" y="4526559"/>
            <a:ext cx="5481065" cy="170816"/>
          </a:xfrm>
          <a:prstGeom prst="rect">
            <a:avLst/>
          </a:prstGeom>
        </p:spPr>
        <p:txBody>
          <a:bodyPr anchor="ctr">
            <a:spAutoFit/>
          </a:bodyPr>
          <a:lstStyle>
            <a:lvl1pPr marL="0" indent="0">
              <a:spcBef>
                <a:spcPts val="0"/>
              </a:spcBef>
              <a:buNone/>
              <a:defRPr sz="1200" b="0" i="0">
                <a:solidFill>
                  <a:schemeClr val="tx1"/>
                </a:solidFill>
                <a:latin typeface="+mj-lt"/>
              </a:defRPr>
            </a:lvl1pPr>
            <a:lvl2pPr marL="457200" indent="0">
              <a:buNone/>
              <a:defRPr/>
            </a:lvl2pPr>
          </a:lstStyle>
          <a:p>
            <a:pPr lvl="0"/>
            <a:r>
              <a:rPr lang="en-US"/>
              <a:t>Click to edit Master text styles</a:t>
            </a:r>
          </a:p>
        </p:txBody>
      </p:sp>
      <p:cxnSp>
        <p:nvCxnSpPr>
          <p:cNvPr id="42" name="Straight Connector 41">
            <a:extLst>
              <a:ext uri="{FF2B5EF4-FFF2-40B4-BE49-F238E27FC236}">
                <a16:creationId xmlns:a16="http://schemas.microsoft.com/office/drawing/2014/main" id="{066CFAE1-AAA2-B534-DEBC-695ABB08F7A8}"/>
              </a:ext>
            </a:extLst>
          </p:cNvPr>
          <p:cNvCxnSpPr>
            <a:cxnSpLocks/>
          </p:cNvCxnSpPr>
          <p:nvPr userDrawn="1"/>
        </p:nvCxnSpPr>
        <p:spPr>
          <a:xfrm>
            <a:off x="366916" y="5090783"/>
            <a:ext cx="11466576"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43" name="Text Placeholder 17">
            <a:extLst>
              <a:ext uri="{FF2B5EF4-FFF2-40B4-BE49-F238E27FC236}">
                <a16:creationId xmlns:a16="http://schemas.microsoft.com/office/drawing/2014/main" id="{8708D808-B03A-6AFD-9CD9-F809C9CB5887}"/>
              </a:ext>
            </a:extLst>
          </p:cNvPr>
          <p:cNvSpPr>
            <a:spLocks noGrp="1"/>
          </p:cNvSpPr>
          <p:nvPr>
            <p:ph type="body" sz="quarter" idx="58"/>
          </p:nvPr>
        </p:nvSpPr>
        <p:spPr>
          <a:xfrm>
            <a:off x="1875332" y="5446488"/>
            <a:ext cx="4106368" cy="246221"/>
          </a:xfrm>
          <a:prstGeom prst="rect">
            <a:avLst/>
          </a:prstGeom>
        </p:spPr>
        <p:txBody>
          <a:bodyPr anchor="ctr">
            <a:spAutoFit/>
          </a:bodyPr>
          <a:lstStyle>
            <a:lvl1pPr marL="0" indent="0">
              <a:spcBef>
                <a:spcPts val="0"/>
              </a:spcBef>
              <a:buNone/>
              <a:defRPr sz="1600" b="0" i="0">
                <a:solidFill>
                  <a:srgbClr val="283349"/>
                </a:solidFill>
                <a:latin typeface="+mj-lt"/>
              </a:defRPr>
            </a:lvl1pPr>
            <a:lvl2pPr marL="457200" indent="0">
              <a:buNone/>
              <a:defRPr/>
            </a:lvl2pPr>
          </a:lstStyle>
          <a:p>
            <a:pPr lvl="0"/>
            <a:r>
              <a:rPr lang="en-US"/>
              <a:t>Click to edit Master text styles</a:t>
            </a:r>
          </a:p>
        </p:txBody>
      </p:sp>
      <p:sp>
        <p:nvSpPr>
          <p:cNvPr id="44" name="Text Placeholder 17">
            <a:extLst>
              <a:ext uri="{FF2B5EF4-FFF2-40B4-BE49-F238E27FC236}">
                <a16:creationId xmlns:a16="http://schemas.microsoft.com/office/drawing/2014/main" id="{6AC676E0-4705-9A05-BE82-C7773DC04410}"/>
              </a:ext>
            </a:extLst>
          </p:cNvPr>
          <p:cNvSpPr>
            <a:spLocks noGrp="1"/>
          </p:cNvSpPr>
          <p:nvPr>
            <p:ph type="body" sz="quarter" idx="59" hasCustomPrompt="1"/>
          </p:nvPr>
        </p:nvSpPr>
        <p:spPr>
          <a:xfrm>
            <a:off x="366916" y="5354714"/>
            <a:ext cx="738177" cy="429768"/>
          </a:xfrm>
          <a:prstGeom prst="rect">
            <a:avLst/>
          </a:prstGeom>
        </p:spPr>
        <p:txBody>
          <a:bodyPr anchor="ctr">
            <a:spAutoFit/>
          </a:bodyPr>
          <a:lstStyle>
            <a:lvl1pPr marL="0" indent="0" algn="l">
              <a:lnSpc>
                <a:spcPct val="100000"/>
              </a:lnSpc>
              <a:spcBef>
                <a:spcPts val="0"/>
              </a:spcBef>
              <a:buNone/>
              <a:defRPr sz="2800" b="1" i="0">
                <a:solidFill>
                  <a:schemeClr val="accent1"/>
                </a:solidFill>
                <a:latin typeface="+mj-lt"/>
                <a:cs typeface="Helvetica Now Display" panose="020B0504030202020204" pitchFamily="34" charset="77"/>
              </a:defRPr>
            </a:lvl1pPr>
            <a:lvl2pPr marL="457200" indent="0">
              <a:buNone/>
              <a:defRPr/>
            </a:lvl2pPr>
          </a:lstStyle>
          <a:p>
            <a:pPr lvl="0"/>
            <a:r>
              <a:rPr lang="en-US"/>
              <a:t>##</a:t>
            </a:r>
          </a:p>
        </p:txBody>
      </p:sp>
      <p:sp>
        <p:nvSpPr>
          <p:cNvPr id="45" name="Text Placeholder 17">
            <a:extLst>
              <a:ext uri="{FF2B5EF4-FFF2-40B4-BE49-F238E27FC236}">
                <a16:creationId xmlns:a16="http://schemas.microsoft.com/office/drawing/2014/main" id="{44F1224D-28F5-CFA6-80C9-028594B71928}"/>
              </a:ext>
            </a:extLst>
          </p:cNvPr>
          <p:cNvSpPr>
            <a:spLocks noGrp="1"/>
          </p:cNvSpPr>
          <p:nvPr>
            <p:ph type="body" sz="quarter" idx="60"/>
          </p:nvPr>
        </p:nvSpPr>
        <p:spPr>
          <a:xfrm>
            <a:off x="6350747" y="5484190"/>
            <a:ext cx="5481065" cy="170816"/>
          </a:xfrm>
          <a:prstGeom prst="rect">
            <a:avLst/>
          </a:prstGeom>
        </p:spPr>
        <p:txBody>
          <a:bodyPr anchor="ctr">
            <a:spAutoFit/>
          </a:bodyPr>
          <a:lstStyle>
            <a:lvl1pPr marL="0" indent="0">
              <a:spcBef>
                <a:spcPts val="0"/>
              </a:spcBef>
              <a:buNone/>
              <a:defRPr sz="1200" b="0" i="0">
                <a:solidFill>
                  <a:schemeClr val="tx1"/>
                </a:solidFill>
                <a:latin typeface="+mj-lt"/>
              </a:defRPr>
            </a:lvl1pPr>
            <a:lvl2pPr marL="457200" indent="0">
              <a:buNone/>
              <a:defRPr/>
            </a:lvl2pPr>
          </a:lstStyle>
          <a:p>
            <a:pPr lvl="0"/>
            <a:r>
              <a:rPr lang="en-US"/>
              <a:t>Click to edit Master text styles</a:t>
            </a:r>
          </a:p>
        </p:txBody>
      </p:sp>
      <p:cxnSp>
        <p:nvCxnSpPr>
          <p:cNvPr id="46" name="Straight Connector 45">
            <a:extLst>
              <a:ext uri="{FF2B5EF4-FFF2-40B4-BE49-F238E27FC236}">
                <a16:creationId xmlns:a16="http://schemas.microsoft.com/office/drawing/2014/main" id="{AFDBC548-3501-DC1E-E554-DB69DF9706EB}"/>
              </a:ext>
            </a:extLst>
          </p:cNvPr>
          <p:cNvCxnSpPr>
            <a:cxnSpLocks/>
          </p:cNvCxnSpPr>
          <p:nvPr userDrawn="1"/>
        </p:nvCxnSpPr>
        <p:spPr>
          <a:xfrm>
            <a:off x="366916" y="6052535"/>
            <a:ext cx="11466576"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4D7DE34D-55B7-4DB9-E042-C2773A37B456}"/>
              </a:ext>
            </a:extLst>
          </p:cNvPr>
          <p:cNvCxnSpPr>
            <a:cxnSpLocks/>
          </p:cNvCxnSpPr>
          <p:nvPr userDrawn="1"/>
        </p:nvCxnSpPr>
        <p:spPr>
          <a:xfrm>
            <a:off x="364300" y="1243783"/>
            <a:ext cx="11466576"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05646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 Opt 2">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68EAFC20-B735-1DA2-D854-385FA28A0EF8}"/>
              </a:ext>
            </a:extLst>
          </p:cNvPr>
          <p:cNvSpPr txBox="1">
            <a:spLocks/>
          </p:cNvSpPr>
          <p:nvPr userDrawn="1"/>
        </p:nvSpPr>
        <p:spPr>
          <a:xfrm>
            <a:off x="346126" y="507273"/>
            <a:ext cx="5623999" cy="615553"/>
          </a:xfrm>
          <a:prstGeom prst="rect">
            <a:avLst/>
          </a:prstGeom>
        </p:spPr>
        <p:txBody>
          <a:bodyPr lIns="0" tIns="0" rIns="0" bIns="0" anchor="t" anchorCtr="0">
            <a:spAutoFit/>
          </a:bodyPr>
          <a:lstStyle>
            <a:lvl1pPr algn="l" defTabSz="914400" rtl="0" eaLnBrk="1" latinLnBrk="0" hangingPunct="1">
              <a:lnSpc>
                <a:spcPct val="100000"/>
              </a:lnSpc>
              <a:spcBef>
                <a:spcPct val="0"/>
              </a:spcBef>
              <a:buNone/>
              <a:defRPr sz="4800" b="1" kern="1200" spc="0" baseline="0">
                <a:solidFill>
                  <a:schemeClr val="tx2"/>
                </a:solidFill>
                <a:effectLst/>
                <a:latin typeface="+mj-lt"/>
                <a:ea typeface="Verdana" panose="020B0604030504040204" pitchFamily="34" charset="0"/>
                <a:cs typeface="Verdana" panose="020B0604030504040204" pitchFamily="34" charset="0"/>
              </a:defRPr>
            </a:lvl1pPr>
          </a:lstStyle>
          <a:p>
            <a:r>
              <a:rPr lang="en-US" sz="4000" dirty="0"/>
              <a:t>Contents</a:t>
            </a:r>
          </a:p>
        </p:txBody>
      </p:sp>
      <p:sp>
        <p:nvSpPr>
          <p:cNvPr id="4" name="Text Placeholder 17">
            <a:extLst>
              <a:ext uri="{FF2B5EF4-FFF2-40B4-BE49-F238E27FC236}">
                <a16:creationId xmlns:a16="http://schemas.microsoft.com/office/drawing/2014/main" id="{432C49D9-4F6F-EDE7-972B-7AC955CE677A}"/>
              </a:ext>
            </a:extLst>
          </p:cNvPr>
          <p:cNvSpPr>
            <a:spLocks noGrp="1"/>
          </p:cNvSpPr>
          <p:nvPr>
            <p:ph type="body" sz="quarter" idx="46"/>
          </p:nvPr>
        </p:nvSpPr>
        <p:spPr>
          <a:xfrm>
            <a:off x="1875332" y="1603607"/>
            <a:ext cx="4106368" cy="246221"/>
          </a:xfrm>
          <a:prstGeom prst="rect">
            <a:avLst/>
          </a:prstGeom>
        </p:spPr>
        <p:txBody>
          <a:bodyPr anchor="ctr">
            <a:spAutoFit/>
          </a:bodyPr>
          <a:lstStyle>
            <a:lvl1pPr marL="0" indent="0">
              <a:spcBef>
                <a:spcPts val="0"/>
              </a:spcBef>
              <a:buNone/>
              <a:defRPr sz="1600" b="0" i="0">
                <a:solidFill>
                  <a:srgbClr val="283349"/>
                </a:solidFill>
                <a:latin typeface="+mj-lt"/>
              </a:defRPr>
            </a:lvl1pPr>
            <a:lvl2pPr marL="457200" indent="0">
              <a:buNone/>
              <a:defRPr/>
            </a:lvl2pPr>
          </a:lstStyle>
          <a:p>
            <a:pPr lvl="0"/>
            <a:r>
              <a:rPr lang="en-US"/>
              <a:t>Click to edit Master text styles</a:t>
            </a:r>
          </a:p>
        </p:txBody>
      </p:sp>
      <p:sp>
        <p:nvSpPr>
          <p:cNvPr id="5" name="Text Placeholder 17">
            <a:extLst>
              <a:ext uri="{FF2B5EF4-FFF2-40B4-BE49-F238E27FC236}">
                <a16:creationId xmlns:a16="http://schemas.microsoft.com/office/drawing/2014/main" id="{8E80D400-447C-A28E-F3CD-3C0EAB6E3735}"/>
              </a:ext>
            </a:extLst>
          </p:cNvPr>
          <p:cNvSpPr>
            <a:spLocks noGrp="1"/>
          </p:cNvSpPr>
          <p:nvPr>
            <p:ph type="body" sz="quarter" idx="47" hasCustomPrompt="1"/>
          </p:nvPr>
        </p:nvSpPr>
        <p:spPr>
          <a:xfrm>
            <a:off x="366916" y="1511833"/>
            <a:ext cx="738177" cy="429768"/>
          </a:xfrm>
          <a:prstGeom prst="rect">
            <a:avLst/>
          </a:prstGeom>
        </p:spPr>
        <p:txBody>
          <a:bodyPr anchor="ctr">
            <a:spAutoFit/>
          </a:bodyPr>
          <a:lstStyle>
            <a:lvl1pPr marL="0" indent="0" algn="l">
              <a:lnSpc>
                <a:spcPct val="100000"/>
              </a:lnSpc>
              <a:spcBef>
                <a:spcPts val="0"/>
              </a:spcBef>
              <a:buNone/>
              <a:defRPr sz="2800" b="1" i="0">
                <a:solidFill>
                  <a:schemeClr val="accent1"/>
                </a:solidFill>
                <a:latin typeface="+mj-lt"/>
                <a:cs typeface="Helvetica Now Display" panose="020B0504030202020204" pitchFamily="34" charset="77"/>
              </a:defRPr>
            </a:lvl1pPr>
            <a:lvl2pPr marL="457200" indent="0">
              <a:buNone/>
              <a:defRPr/>
            </a:lvl2pPr>
          </a:lstStyle>
          <a:p>
            <a:pPr lvl="0"/>
            <a:r>
              <a:rPr lang="en-US" dirty="0"/>
              <a:t>##</a:t>
            </a:r>
          </a:p>
        </p:txBody>
      </p:sp>
      <p:sp>
        <p:nvSpPr>
          <p:cNvPr id="8" name="Text Placeholder 17">
            <a:extLst>
              <a:ext uri="{FF2B5EF4-FFF2-40B4-BE49-F238E27FC236}">
                <a16:creationId xmlns:a16="http://schemas.microsoft.com/office/drawing/2014/main" id="{87B52608-EDC9-FBEA-351F-9D1FB164774C}"/>
              </a:ext>
            </a:extLst>
          </p:cNvPr>
          <p:cNvSpPr>
            <a:spLocks noGrp="1"/>
          </p:cNvSpPr>
          <p:nvPr>
            <p:ph type="body" sz="quarter" idx="48"/>
          </p:nvPr>
        </p:nvSpPr>
        <p:spPr>
          <a:xfrm>
            <a:off x="6350747" y="1641309"/>
            <a:ext cx="5481065" cy="170816"/>
          </a:xfrm>
          <a:prstGeom prst="rect">
            <a:avLst/>
          </a:prstGeom>
        </p:spPr>
        <p:txBody>
          <a:bodyPr anchor="ctr">
            <a:spAutoFit/>
          </a:bodyPr>
          <a:lstStyle>
            <a:lvl1pPr marL="0" indent="0">
              <a:spcBef>
                <a:spcPts val="0"/>
              </a:spcBef>
              <a:buNone/>
              <a:defRPr sz="1200" b="0" i="0">
                <a:solidFill>
                  <a:schemeClr val="tx1"/>
                </a:solidFill>
                <a:latin typeface="+mj-lt"/>
              </a:defRPr>
            </a:lvl1pPr>
            <a:lvl2pPr marL="457200" indent="0">
              <a:buNone/>
              <a:defRPr/>
            </a:lvl2pPr>
          </a:lstStyle>
          <a:p>
            <a:pPr lvl="0"/>
            <a:r>
              <a:rPr lang="en-US"/>
              <a:t>Click to edit Master text styles</a:t>
            </a:r>
          </a:p>
        </p:txBody>
      </p:sp>
      <p:cxnSp>
        <p:nvCxnSpPr>
          <p:cNvPr id="9" name="Straight Connector 8">
            <a:extLst>
              <a:ext uri="{FF2B5EF4-FFF2-40B4-BE49-F238E27FC236}">
                <a16:creationId xmlns:a16="http://schemas.microsoft.com/office/drawing/2014/main" id="{FA51BA71-843F-E604-8460-D6B56CB4D8DF}"/>
              </a:ext>
            </a:extLst>
          </p:cNvPr>
          <p:cNvCxnSpPr>
            <a:cxnSpLocks/>
          </p:cNvCxnSpPr>
          <p:nvPr userDrawn="1"/>
        </p:nvCxnSpPr>
        <p:spPr>
          <a:xfrm>
            <a:off x="366916" y="2205533"/>
            <a:ext cx="11466576"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Placeholder 17">
            <a:extLst>
              <a:ext uri="{FF2B5EF4-FFF2-40B4-BE49-F238E27FC236}">
                <a16:creationId xmlns:a16="http://schemas.microsoft.com/office/drawing/2014/main" id="{FD1D5107-127F-CB2B-FA4D-E92CCE59C599}"/>
              </a:ext>
            </a:extLst>
          </p:cNvPr>
          <p:cNvSpPr>
            <a:spLocks noGrp="1"/>
          </p:cNvSpPr>
          <p:nvPr>
            <p:ph type="body" sz="quarter" idx="49"/>
          </p:nvPr>
        </p:nvSpPr>
        <p:spPr>
          <a:xfrm>
            <a:off x="1875332" y="2573052"/>
            <a:ext cx="4106368" cy="246221"/>
          </a:xfrm>
          <a:prstGeom prst="rect">
            <a:avLst/>
          </a:prstGeom>
        </p:spPr>
        <p:txBody>
          <a:bodyPr anchor="ctr">
            <a:spAutoFit/>
          </a:bodyPr>
          <a:lstStyle>
            <a:lvl1pPr marL="0" indent="0">
              <a:spcBef>
                <a:spcPts val="0"/>
              </a:spcBef>
              <a:buNone/>
              <a:defRPr sz="1600" b="0" i="0">
                <a:solidFill>
                  <a:srgbClr val="283349"/>
                </a:solidFill>
                <a:latin typeface="+mj-lt"/>
              </a:defRPr>
            </a:lvl1pPr>
            <a:lvl2pPr marL="457200" indent="0">
              <a:buNone/>
              <a:defRPr/>
            </a:lvl2pPr>
          </a:lstStyle>
          <a:p>
            <a:pPr lvl="0"/>
            <a:r>
              <a:rPr lang="en-US"/>
              <a:t>Click to edit Master text styles</a:t>
            </a:r>
          </a:p>
        </p:txBody>
      </p:sp>
      <p:sp>
        <p:nvSpPr>
          <p:cNvPr id="11" name="Text Placeholder 17">
            <a:extLst>
              <a:ext uri="{FF2B5EF4-FFF2-40B4-BE49-F238E27FC236}">
                <a16:creationId xmlns:a16="http://schemas.microsoft.com/office/drawing/2014/main" id="{DAB91E73-56C2-824D-62D2-31C94C612557}"/>
              </a:ext>
            </a:extLst>
          </p:cNvPr>
          <p:cNvSpPr>
            <a:spLocks noGrp="1"/>
          </p:cNvSpPr>
          <p:nvPr>
            <p:ph type="body" sz="quarter" idx="50" hasCustomPrompt="1"/>
          </p:nvPr>
        </p:nvSpPr>
        <p:spPr>
          <a:xfrm>
            <a:off x="366916" y="2481278"/>
            <a:ext cx="738177" cy="429768"/>
          </a:xfrm>
          <a:prstGeom prst="rect">
            <a:avLst/>
          </a:prstGeom>
        </p:spPr>
        <p:txBody>
          <a:bodyPr anchor="ctr">
            <a:spAutoFit/>
          </a:bodyPr>
          <a:lstStyle>
            <a:lvl1pPr marL="0" indent="0" algn="l">
              <a:lnSpc>
                <a:spcPct val="100000"/>
              </a:lnSpc>
              <a:spcBef>
                <a:spcPts val="0"/>
              </a:spcBef>
              <a:buNone/>
              <a:defRPr sz="2800" b="1" i="0">
                <a:solidFill>
                  <a:schemeClr val="accent1"/>
                </a:solidFill>
                <a:latin typeface="+mj-lt"/>
                <a:cs typeface="Helvetica Now Display" panose="020B0504030202020204" pitchFamily="34" charset="77"/>
              </a:defRPr>
            </a:lvl1pPr>
            <a:lvl2pPr marL="457200" indent="0">
              <a:buNone/>
              <a:defRPr/>
            </a:lvl2pPr>
          </a:lstStyle>
          <a:p>
            <a:pPr lvl="0"/>
            <a:r>
              <a:rPr lang="en-US" dirty="0"/>
              <a:t>##</a:t>
            </a:r>
          </a:p>
        </p:txBody>
      </p:sp>
      <p:sp>
        <p:nvSpPr>
          <p:cNvPr id="12" name="Text Placeholder 17">
            <a:extLst>
              <a:ext uri="{FF2B5EF4-FFF2-40B4-BE49-F238E27FC236}">
                <a16:creationId xmlns:a16="http://schemas.microsoft.com/office/drawing/2014/main" id="{4D0F0D18-4DF1-8062-C278-F4B7611FDA80}"/>
              </a:ext>
            </a:extLst>
          </p:cNvPr>
          <p:cNvSpPr>
            <a:spLocks noGrp="1"/>
          </p:cNvSpPr>
          <p:nvPr>
            <p:ph type="body" sz="quarter" idx="51"/>
          </p:nvPr>
        </p:nvSpPr>
        <p:spPr>
          <a:xfrm>
            <a:off x="6350747" y="2610754"/>
            <a:ext cx="5481065" cy="170816"/>
          </a:xfrm>
          <a:prstGeom prst="rect">
            <a:avLst/>
          </a:prstGeom>
        </p:spPr>
        <p:txBody>
          <a:bodyPr anchor="ctr">
            <a:spAutoFit/>
          </a:bodyPr>
          <a:lstStyle>
            <a:lvl1pPr marL="0" indent="0">
              <a:spcBef>
                <a:spcPts val="0"/>
              </a:spcBef>
              <a:buNone/>
              <a:defRPr sz="1200" b="0" i="0">
                <a:solidFill>
                  <a:schemeClr val="tx1"/>
                </a:solidFill>
                <a:latin typeface="+mj-lt"/>
              </a:defRPr>
            </a:lvl1pPr>
            <a:lvl2pPr marL="457200" indent="0">
              <a:buNone/>
              <a:defRPr/>
            </a:lvl2pPr>
          </a:lstStyle>
          <a:p>
            <a:pPr lvl="0"/>
            <a:r>
              <a:rPr lang="en-US"/>
              <a:t>Click to edit Master text styles</a:t>
            </a:r>
          </a:p>
        </p:txBody>
      </p:sp>
      <p:cxnSp>
        <p:nvCxnSpPr>
          <p:cNvPr id="13" name="Straight Connector 12">
            <a:extLst>
              <a:ext uri="{FF2B5EF4-FFF2-40B4-BE49-F238E27FC236}">
                <a16:creationId xmlns:a16="http://schemas.microsoft.com/office/drawing/2014/main" id="{C201F849-E6DC-5807-9769-30FADE8BA63F}"/>
              </a:ext>
            </a:extLst>
          </p:cNvPr>
          <p:cNvCxnSpPr>
            <a:cxnSpLocks/>
          </p:cNvCxnSpPr>
          <p:nvPr userDrawn="1"/>
        </p:nvCxnSpPr>
        <p:spPr>
          <a:xfrm>
            <a:off x="366916" y="3167283"/>
            <a:ext cx="11466576"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26DA4313-F18A-1AC9-B916-1E809948FDEE}"/>
              </a:ext>
            </a:extLst>
          </p:cNvPr>
          <p:cNvSpPr>
            <a:spLocks noGrp="1"/>
          </p:cNvSpPr>
          <p:nvPr>
            <p:ph type="body" sz="quarter" idx="52"/>
          </p:nvPr>
        </p:nvSpPr>
        <p:spPr>
          <a:xfrm>
            <a:off x="1875332" y="3523447"/>
            <a:ext cx="4106368" cy="246221"/>
          </a:xfrm>
          <a:prstGeom prst="rect">
            <a:avLst/>
          </a:prstGeom>
        </p:spPr>
        <p:txBody>
          <a:bodyPr anchor="ctr">
            <a:spAutoFit/>
          </a:bodyPr>
          <a:lstStyle>
            <a:lvl1pPr marL="0" indent="0">
              <a:spcBef>
                <a:spcPts val="0"/>
              </a:spcBef>
              <a:buNone/>
              <a:defRPr sz="1600" b="0" i="0">
                <a:solidFill>
                  <a:srgbClr val="283349"/>
                </a:solidFill>
                <a:latin typeface="+mj-lt"/>
              </a:defRPr>
            </a:lvl1pPr>
            <a:lvl2pPr marL="457200" indent="0">
              <a:buNone/>
              <a:defRPr/>
            </a:lvl2pPr>
          </a:lstStyle>
          <a:p>
            <a:pPr lvl="0"/>
            <a:r>
              <a:rPr lang="en-US"/>
              <a:t>Click to edit Master text styles</a:t>
            </a:r>
          </a:p>
        </p:txBody>
      </p:sp>
      <p:sp>
        <p:nvSpPr>
          <p:cNvPr id="15" name="Text Placeholder 17">
            <a:extLst>
              <a:ext uri="{FF2B5EF4-FFF2-40B4-BE49-F238E27FC236}">
                <a16:creationId xmlns:a16="http://schemas.microsoft.com/office/drawing/2014/main" id="{98A45697-678E-48DC-974C-CA3CC9108C55}"/>
              </a:ext>
            </a:extLst>
          </p:cNvPr>
          <p:cNvSpPr>
            <a:spLocks noGrp="1"/>
          </p:cNvSpPr>
          <p:nvPr>
            <p:ph type="body" sz="quarter" idx="53" hasCustomPrompt="1"/>
          </p:nvPr>
        </p:nvSpPr>
        <p:spPr>
          <a:xfrm>
            <a:off x="366916" y="3431673"/>
            <a:ext cx="738177" cy="429768"/>
          </a:xfrm>
          <a:prstGeom prst="rect">
            <a:avLst/>
          </a:prstGeom>
        </p:spPr>
        <p:txBody>
          <a:bodyPr anchor="ctr">
            <a:spAutoFit/>
          </a:bodyPr>
          <a:lstStyle>
            <a:lvl1pPr marL="0" indent="0" algn="l">
              <a:lnSpc>
                <a:spcPct val="100000"/>
              </a:lnSpc>
              <a:spcBef>
                <a:spcPts val="0"/>
              </a:spcBef>
              <a:buNone/>
              <a:defRPr sz="2800" b="1" i="0">
                <a:solidFill>
                  <a:schemeClr val="accent1"/>
                </a:solidFill>
                <a:latin typeface="+mj-lt"/>
                <a:cs typeface="Helvetica Now Display" panose="020B0504030202020204" pitchFamily="34" charset="77"/>
              </a:defRPr>
            </a:lvl1pPr>
            <a:lvl2pPr marL="457200" indent="0">
              <a:buNone/>
              <a:defRPr/>
            </a:lvl2pPr>
          </a:lstStyle>
          <a:p>
            <a:pPr lvl="0"/>
            <a:r>
              <a:rPr lang="en-US" dirty="0"/>
              <a:t>##</a:t>
            </a:r>
          </a:p>
        </p:txBody>
      </p:sp>
      <p:sp>
        <p:nvSpPr>
          <p:cNvPr id="16" name="Text Placeholder 17">
            <a:extLst>
              <a:ext uri="{FF2B5EF4-FFF2-40B4-BE49-F238E27FC236}">
                <a16:creationId xmlns:a16="http://schemas.microsoft.com/office/drawing/2014/main" id="{6DA8F463-2FA7-DA84-EF93-71EDC296BAF9}"/>
              </a:ext>
            </a:extLst>
          </p:cNvPr>
          <p:cNvSpPr>
            <a:spLocks noGrp="1"/>
          </p:cNvSpPr>
          <p:nvPr>
            <p:ph type="body" sz="quarter" idx="54"/>
          </p:nvPr>
        </p:nvSpPr>
        <p:spPr>
          <a:xfrm>
            <a:off x="6350747" y="3561149"/>
            <a:ext cx="5481065" cy="170816"/>
          </a:xfrm>
          <a:prstGeom prst="rect">
            <a:avLst/>
          </a:prstGeom>
        </p:spPr>
        <p:txBody>
          <a:bodyPr anchor="ctr">
            <a:spAutoFit/>
          </a:bodyPr>
          <a:lstStyle>
            <a:lvl1pPr marL="0" indent="0">
              <a:spcBef>
                <a:spcPts val="0"/>
              </a:spcBef>
              <a:buNone/>
              <a:defRPr sz="1200" b="0" i="0">
                <a:solidFill>
                  <a:schemeClr val="tx1"/>
                </a:solidFill>
                <a:latin typeface="+mj-lt"/>
              </a:defRPr>
            </a:lvl1pPr>
            <a:lvl2pPr marL="457200" indent="0">
              <a:buNone/>
              <a:defRPr/>
            </a:lvl2pPr>
          </a:lstStyle>
          <a:p>
            <a:pPr lvl="0"/>
            <a:r>
              <a:rPr lang="en-US"/>
              <a:t>Click to edit Master text styles</a:t>
            </a:r>
          </a:p>
        </p:txBody>
      </p:sp>
      <p:cxnSp>
        <p:nvCxnSpPr>
          <p:cNvPr id="17" name="Straight Connector 16">
            <a:extLst>
              <a:ext uri="{FF2B5EF4-FFF2-40B4-BE49-F238E27FC236}">
                <a16:creationId xmlns:a16="http://schemas.microsoft.com/office/drawing/2014/main" id="{607C3289-04BC-9554-CF59-57EC3951BF0E}"/>
              </a:ext>
            </a:extLst>
          </p:cNvPr>
          <p:cNvCxnSpPr>
            <a:cxnSpLocks/>
          </p:cNvCxnSpPr>
          <p:nvPr userDrawn="1"/>
        </p:nvCxnSpPr>
        <p:spPr>
          <a:xfrm>
            <a:off x="366916" y="4129033"/>
            <a:ext cx="11466576"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EBF3DDD0-22E7-000D-146A-B231BEDF576D}"/>
              </a:ext>
            </a:extLst>
          </p:cNvPr>
          <p:cNvSpPr>
            <a:spLocks noGrp="1"/>
          </p:cNvSpPr>
          <p:nvPr>
            <p:ph type="body" sz="quarter" idx="55"/>
          </p:nvPr>
        </p:nvSpPr>
        <p:spPr>
          <a:xfrm>
            <a:off x="1875332" y="4483366"/>
            <a:ext cx="4106368" cy="246221"/>
          </a:xfrm>
          <a:prstGeom prst="rect">
            <a:avLst/>
          </a:prstGeom>
        </p:spPr>
        <p:txBody>
          <a:bodyPr anchor="ctr">
            <a:spAutoFit/>
          </a:bodyPr>
          <a:lstStyle>
            <a:lvl1pPr marL="0" indent="0">
              <a:spcBef>
                <a:spcPts val="0"/>
              </a:spcBef>
              <a:buNone/>
              <a:defRPr sz="1600" b="0" i="0">
                <a:solidFill>
                  <a:srgbClr val="283349"/>
                </a:solidFill>
                <a:latin typeface="+mj-lt"/>
              </a:defRPr>
            </a:lvl1pPr>
            <a:lvl2pPr marL="457200" indent="0">
              <a:buNone/>
              <a:defRPr/>
            </a:lvl2pPr>
          </a:lstStyle>
          <a:p>
            <a:pPr lvl="0"/>
            <a:r>
              <a:rPr lang="en-US"/>
              <a:t>Click to edit Master text styles</a:t>
            </a:r>
          </a:p>
        </p:txBody>
      </p:sp>
      <p:sp>
        <p:nvSpPr>
          <p:cNvPr id="19" name="Text Placeholder 17">
            <a:extLst>
              <a:ext uri="{FF2B5EF4-FFF2-40B4-BE49-F238E27FC236}">
                <a16:creationId xmlns:a16="http://schemas.microsoft.com/office/drawing/2014/main" id="{5C7DE4FB-42D0-E28E-C9C8-B420E09AD531}"/>
              </a:ext>
            </a:extLst>
          </p:cNvPr>
          <p:cNvSpPr>
            <a:spLocks noGrp="1"/>
          </p:cNvSpPr>
          <p:nvPr>
            <p:ph type="body" sz="quarter" idx="56" hasCustomPrompt="1"/>
          </p:nvPr>
        </p:nvSpPr>
        <p:spPr>
          <a:xfrm>
            <a:off x="366916" y="4391592"/>
            <a:ext cx="738177" cy="429768"/>
          </a:xfrm>
          <a:prstGeom prst="rect">
            <a:avLst/>
          </a:prstGeom>
        </p:spPr>
        <p:txBody>
          <a:bodyPr anchor="ctr">
            <a:spAutoFit/>
          </a:bodyPr>
          <a:lstStyle>
            <a:lvl1pPr marL="0" indent="0" algn="l">
              <a:lnSpc>
                <a:spcPct val="100000"/>
              </a:lnSpc>
              <a:spcBef>
                <a:spcPts val="0"/>
              </a:spcBef>
              <a:buNone/>
              <a:defRPr sz="2800" b="1" i="0">
                <a:solidFill>
                  <a:schemeClr val="accent1"/>
                </a:solidFill>
                <a:latin typeface="+mj-lt"/>
                <a:cs typeface="Helvetica Now Display" panose="020B0504030202020204" pitchFamily="34" charset="77"/>
              </a:defRPr>
            </a:lvl1pPr>
            <a:lvl2pPr marL="457200" indent="0">
              <a:buNone/>
              <a:defRPr/>
            </a:lvl2pPr>
          </a:lstStyle>
          <a:p>
            <a:pPr lvl="0"/>
            <a:r>
              <a:rPr lang="en-US" dirty="0"/>
              <a:t>##</a:t>
            </a:r>
          </a:p>
        </p:txBody>
      </p:sp>
      <p:sp>
        <p:nvSpPr>
          <p:cNvPr id="20" name="Text Placeholder 17">
            <a:extLst>
              <a:ext uri="{FF2B5EF4-FFF2-40B4-BE49-F238E27FC236}">
                <a16:creationId xmlns:a16="http://schemas.microsoft.com/office/drawing/2014/main" id="{95604432-9AD7-598E-641C-06C67FA485BC}"/>
              </a:ext>
            </a:extLst>
          </p:cNvPr>
          <p:cNvSpPr>
            <a:spLocks noGrp="1"/>
          </p:cNvSpPr>
          <p:nvPr>
            <p:ph type="body" sz="quarter" idx="57"/>
          </p:nvPr>
        </p:nvSpPr>
        <p:spPr>
          <a:xfrm>
            <a:off x="6350747" y="4521068"/>
            <a:ext cx="5481065" cy="170816"/>
          </a:xfrm>
          <a:prstGeom prst="rect">
            <a:avLst/>
          </a:prstGeom>
        </p:spPr>
        <p:txBody>
          <a:bodyPr anchor="ctr">
            <a:spAutoFit/>
          </a:bodyPr>
          <a:lstStyle>
            <a:lvl1pPr marL="0" indent="0">
              <a:spcBef>
                <a:spcPts val="0"/>
              </a:spcBef>
              <a:buNone/>
              <a:defRPr sz="1200" b="0" i="0">
                <a:solidFill>
                  <a:schemeClr val="tx1"/>
                </a:solidFill>
                <a:latin typeface="+mj-lt"/>
              </a:defRPr>
            </a:lvl1pPr>
            <a:lvl2pPr marL="457200" indent="0">
              <a:buNone/>
              <a:defRPr/>
            </a:lvl2pPr>
          </a:lstStyle>
          <a:p>
            <a:pPr lvl="0"/>
            <a:r>
              <a:rPr lang="en-US"/>
              <a:t>Click to edit Master text styles</a:t>
            </a:r>
          </a:p>
        </p:txBody>
      </p:sp>
      <p:cxnSp>
        <p:nvCxnSpPr>
          <p:cNvPr id="21" name="Straight Connector 20">
            <a:extLst>
              <a:ext uri="{FF2B5EF4-FFF2-40B4-BE49-F238E27FC236}">
                <a16:creationId xmlns:a16="http://schemas.microsoft.com/office/drawing/2014/main" id="{4A4C4002-E92D-B339-D5CC-C6A8DA24332D}"/>
              </a:ext>
            </a:extLst>
          </p:cNvPr>
          <p:cNvCxnSpPr>
            <a:cxnSpLocks/>
          </p:cNvCxnSpPr>
          <p:nvPr userDrawn="1"/>
        </p:nvCxnSpPr>
        <p:spPr>
          <a:xfrm>
            <a:off x="366916" y="5090783"/>
            <a:ext cx="11466576"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05BFD8F-D692-F5DE-2FFF-FDD2E0E58721}"/>
              </a:ext>
            </a:extLst>
          </p:cNvPr>
          <p:cNvCxnSpPr>
            <a:cxnSpLocks/>
          </p:cNvCxnSpPr>
          <p:nvPr userDrawn="1"/>
        </p:nvCxnSpPr>
        <p:spPr>
          <a:xfrm>
            <a:off x="364300" y="1243783"/>
            <a:ext cx="11466576"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18226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ags" Target="../tags/tag1.xml"/><Relationship Id="rId50"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oleObject" Target="../embeddings/oleObject1.bin"/><Relationship Id="rId8" Type="http://schemas.openxmlformats.org/officeDocument/2006/relationships/slideLayout" Target="../slideLayouts/slideLayout8.xml"/><Relationship Id="rId51"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2A0FA17-A7BA-73FA-1C52-93A1DE56DB6B}"/>
              </a:ext>
            </a:extLst>
          </p:cNvPr>
          <p:cNvGraphicFramePr>
            <a:graphicFrameLocks noChangeAspect="1"/>
          </p:cNvGraphicFramePr>
          <p:nvPr userDrawn="1">
            <p:custDataLst>
              <p:tags r:id="rId47"/>
            </p:custDataLst>
            <p:extLst>
              <p:ext uri="{D42A27DB-BD31-4B8C-83A1-F6EECF244321}">
                <p14:modId xmlns:p14="http://schemas.microsoft.com/office/powerpoint/2010/main" val="1994629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8" imgW="395" imgH="396" progId="TCLayout.ActiveDocument.1">
                  <p:embed/>
                </p:oleObj>
              </mc:Choice>
              <mc:Fallback>
                <p:oleObj name="think-cell Slide" r:id="rId48" imgW="395" imgH="396" progId="TCLayout.ActiveDocument.1">
                  <p:embed/>
                  <p:pic>
                    <p:nvPicPr>
                      <p:cNvPr id="7" name="think-cell data - do not delete" hidden="1">
                        <a:extLst>
                          <a:ext uri="{FF2B5EF4-FFF2-40B4-BE49-F238E27FC236}">
                            <a16:creationId xmlns:a16="http://schemas.microsoft.com/office/drawing/2014/main" id="{D2A0FA17-A7BA-73FA-1C52-93A1DE56DB6B}"/>
                          </a:ext>
                        </a:extLst>
                      </p:cNvPr>
                      <p:cNvPicPr/>
                      <p:nvPr/>
                    </p:nvPicPr>
                    <p:blipFill>
                      <a:blip r:embed="rId4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360751" y="690349"/>
            <a:ext cx="11470125" cy="388183"/>
          </a:xfrm>
          <a:prstGeom prst="rect">
            <a:avLst/>
          </a:prstGeom>
        </p:spPr>
        <p:txBody>
          <a:bodyPr vert="horz" lIns="0" tIns="0" rIns="0" bIns="0" rtlCol="0" anchor="b" anchorCtr="0">
            <a:spAutoFit/>
          </a:bodyPr>
          <a:lstStyle/>
          <a:p>
            <a:r>
              <a:rPr lang="en-US" dirty="0"/>
              <a:t>Click to edit Master title style</a:t>
            </a:r>
          </a:p>
        </p:txBody>
      </p:sp>
      <p:sp>
        <p:nvSpPr>
          <p:cNvPr id="3" name="Text Placeholder 2"/>
          <p:cNvSpPr>
            <a:spLocks noGrp="1"/>
          </p:cNvSpPr>
          <p:nvPr>
            <p:ph type="body" idx="1"/>
          </p:nvPr>
        </p:nvSpPr>
        <p:spPr>
          <a:xfrm>
            <a:off x="358337" y="1434688"/>
            <a:ext cx="11470125" cy="408303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256A74CA-F5E6-2235-4439-2F81CD4174A9}"/>
              </a:ext>
            </a:extLst>
          </p:cNvPr>
          <p:cNvSpPr txBox="1">
            <a:spLocks/>
          </p:cNvSpPr>
          <p:nvPr userDrawn="1"/>
        </p:nvSpPr>
        <p:spPr>
          <a:xfrm>
            <a:off x="10902997" y="6385348"/>
            <a:ext cx="365497" cy="138499"/>
          </a:xfrm>
          <a:prstGeom prst="rect">
            <a:avLst/>
          </a:prstGeom>
        </p:spPr>
        <p:txBody>
          <a:bodyPr vert="horz" lIns="0" tIns="0" rIns="0" bIns="0" rtlCol="0" anchor="ctr" anchorCtr="0"/>
          <a:lstStyle>
            <a:defPPr>
              <a:defRPr lang="en-US"/>
            </a:defPPr>
            <a:lvl1pPr algn="r" rtl="0" fontAlgn="auto">
              <a:spcBef>
                <a:spcPts val="0"/>
              </a:spcBef>
              <a:spcAft>
                <a:spcPts val="0"/>
              </a:spcAft>
              <a:defRPr sz="800" kern="1200" smtClean="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A0742EFC-8BEC-49F9-9CC9-7EDCB5B63F76}" type="slidenum">
              <a:rPr lang="en-US" sz="900" b="0" smtClean="0">
                <a:solidFill>
                  <a:schemeClr val="tx2"/>
                </a:solidFill>
                <a:latin typeface="+mj-lt"/>
              </a:rPr>
              <a:pPr>
                <a:defRPr/>
              </a:pPr>
              <a:t>‹#›</a:t>
            </a:fld>
            <a:endParaRPr lang="en-US" sz="900" b="0">
              <a:solidFill>
                <a:schemeClr val="tx2"/>
              </a:solidFill>
              <a:latin typeface="+mj-lt"/>
            </a:endParaRPr>
          </a:p>
        </p:txBody>
      </p:sp>
      <p:sp>
        <p:nvSpPr>
          <p:cNvPr id="9" name="Footer Placeholder 8">
            <a:extLst>
              <a:ext uri="{FF2B5EF4-FFF2-40B4-BE49-F238E27FC236}">
                <a16:creationId xmlns:a16="http://schemas.microsoft.com/office/drawing/2014/main" id="{8DB4D983-8CBD-62FC-D4B8-DEDA90BEA13E}"/>
              </a:ext>
            </a:extLst>
          </p:cNvPr>
          <p:cNvSpPr>
            <a:spLocks noGrp="1"/>
          </p:cNvSpPr>
          <p:nvPr>
            <p:ph type="ftr" sz="quarter" idx="3"/>
          </p:nvPr>
        </p:nvSpPr>
        <p:spPr>
          <a:xfrm>
            <a:off x="358337" y="6227807"/>
            <a:ext cx="7909560" cy="365760"/>
          </a:xfrm>
          <a:prstGeom prst="rect">
            <a:avLst/>
          </a:prstGeom>
        </p:spPr>
        <p:txBody>
          <a:bodyPr vert="horz" lIns="0" tIns="0" rIns="0" bIns="0" rtlCol="0" anchor="b" anchorCtr="0">
            <a:noAutofit/>
          </a:bodyPr>
          <a:lstStyle>
            <a:lvl1pPr marL="114300" indent="-114300" algn="l">
              <a:lnSpc>
                <a:spcPct val="89000"/>
              </a:lnSpc>
              <a:spcBef>
                <a:spcPts val="100"/>
              </a:spcBef>
              <a:defRPr sz="700">
                <a:solidFill>
                  <a:schemeClr val="tx1">
                    <a:lumMod val="65000"/>
                    <a:lumOff val="35000"/>
                  </a:schemeClr>
                </a:solidFill>
              </a:defRPr>
            </a:lvl1pPr>
          </a:lstStyle>
          <a:p>
            <a:endParaRPr lang="en-US" dirty="0"/>
          </a:p>
        </p:txBody>
      </p:sp>
    </p:spTree>
    <p:extLst>
      <p:ext uri="{BB962C8B-B14F-4D97-AF65-F5344CB8AC3E}">
        <p14:creationId xmlns:p14="http://schemas.microsoft.com/office/powerpoint/2010/main" val="3190122208"/>
      </p:ext>
    </p:extLst>
  </p:cSld>
  <p:clrMap bg1="lt1" tx1="dk1" bg2="lt2" tx2="dk2" accent1="accent1" accent2="accent2" accent3="accent3" accent4="accent4" accent5="accent5" accent6="accent6" hlink="hlink" folHlink="folHlink"/>
  <p:sldLayoutIdLst>
    <p:sldLayoutId id="2147483761" r:id="rId1"/>
    <p:sldLayoutId id="2147483770" r:id="rId2"/>
    <p:sldLayoutId id="2147483771" r:id="rId3"/>
    <p:sldLayoutId id="2147483772" r:id="rId4"/>
    <p:sldLayoutId id="2147483773" r:id="rId5"/>
    <p:sldLayoutId id="2147483774" r:id="rId6"/>
    <p:sldLayoutId id="2147483885" r:id="rId7"/>
    <p:sldLayoutId id="2147483769" r:id="rId8"/>
    <p:sldLayoutId id="2147483823" r:id="rId9"/>
    <p:sldLayoutId id="2147483775" r:id="rId10"/>
    <p:sldLayoutId id="2147483759" r:id="rId11"/>
    <p:sldLayoutId id="2147483792" r:id="rId12"/>
    <p:sldLayoutId id="2147483892" r:id="rId13"/>
    <p:sldLayoutId id="2147483893" r:id="rId14"/>
    <p:sldLayoutId id="2147483798" r:id="rId15"/>
    <p:sldLayoutId id="2147483821" r:id="rId16"/>
    <p:sldLayoutId id="2147483822" r:id="rId17"/>
    <p:sldLayoutId id="2147483886" r:id="rId18"/>
    <p:sldLayoutId id="2147483829" r:id="rId19"/>
    <p:sldLayoutId id="2147483781" r:id="rId20"/>
    <p:sldLayoutId id="2147483830" r:id="rId21"/>
    <p:sldLayoutId id="2147483783" r:id="rId22"/>
    <p:sldLayoutId id="2147483890" r:id="rId23"/>
    <p:sldLayoutId id="2147483891" r:id="rId24"/>
    <p:sldLayoutId id="2147483831" r:id="rId25"/>
    <p:sldLayoutId id="2147483777" r:id="rId26"/>
    <p:sldLayoutId id="2147483883" r:id="rId27"/>
    <p:sldLayoutId id="2147483832" r:id="rId28"/>
    <p:sldLayoutId id="2147483833" r:id="rId29"/>
    <p:sldLayoutId id="2147483785" r:id="rId30"/>
    <p:sldLayoutId id="2147483786" r:id="rId31"/>
    <p:sldLayoutId id="2147483799" r:id="rId32"/>
    <p:sldLayoutId id="2147483824" r:id="rId33"/>
    <p:sldLayoutId id="2147483825" r:id="rId34"/>
    <p:sldLayoutId id="2147483800" r:id="rId35"/>
    <p:sldLayoutId id="2147483803" r:id="rId36"/>
    <p:sldLayoutId id="2147483805" r:id="rId37"/>
    <p:sldLayoutId id="2147483802" r:id="rId38"/>
    <p:sldLayoutId id="2147483826" r:id="rId39"/>
    <p:sldLayoutId id="2147483801" r:id="rId40"/>
    <p:sldLayoutId id="2147483789" r:id="rId41"/>
    <p:sldLayoutId id="2147483887" r:id="rId42"/>
    <p:sldLayoutId id="2147483888" r:id="rId43"/>
    <p:sldLayoutId id="2147483757" r:id="rId44"/>
    <p:sldLayoutId id="2147483894" r:id="rId45"/>
  </p:sldLayoutIdLst>
  <p:hf hdr="0" dt="0"/>
  <p:txStyles>
    <p:titleStyle>
      <a:lvl1pPr algn="l" defTabSz="914400" rtl="0" eaLnBrk="1" latinLnBrk="0" hangingPunct="1">
        <a:lnSpc>
          <a:spcPct val="89000"/>
        </a:lnSpc>
        <a:spcBef>
          <a:spcPct val="0"/>
        </a:spcBef>
        <a:buNone/>
        <a:defRPr sz="2800" b="0" kern="1200" spc="0" baseline="0">
          <a:solidFill>
            <a:schemeClr val="tx2"/>
          </a:solidFill>
          <a:effectLst/>
          <a:latin typeface="+mj-lt"/>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00000"/>
        </a:lnSpc>
        <a:spcBef>
          <a:spcPts val="1000"/>
        </a:spcBef>
        <a:buClr>
          <a:schemeClr val="accent1"/>
        </a:buClr>
        <a:buFontTx/>
        <a:buNone/>
        <a:defRPr sz="1200" b="0" i="0" kern="1200">
          <a:solidFill>
            <a:schemeClr val="tx1"/>
          </a:solidFill>
          <a:latin typeface="+mn-lt"/>
          <a:ea typeface="Verdana" panose="020B0604030504040204" pitchFamily="34" charset="0"/>
          <a:cs typeface="Verdana" panose="020B0604030504040204" pitchFamily="34" charset="0"/>
        </a:defRPr>
      </a:lvl1pPr>
      <a:lvl2pPr marL="228600" indent="-228600" algn="l" defTabSz="914400" rtl="0" eaLnBrk="1" latinLnBrk="0" hangingPunct="1">
        <a:lnSpc>
          <a:spcPct val="100000"/>
        </a:lnSpc>
        <a:spcBef>
          <a:spcPts val="1200"/>
        </a:spcBef>
        <a:buClr>
          <a:schemeClr val="accent1"/>
        </a:buClr>
        <a:buFontTx/>
        <a:buBlip>
          <a:blip r:embed="rId50">
            <a:extLst>
              <a:ext uri="{96DAC541-7B7A-43D3-8B79-37D633B846F1}">
                <asvg:svgBlip xmlns:asvg="http://schemas.microsoft.com/office/drawing/2016/SVG/main" r:embed="rId51"/>
              </a:ext>
            </a:extLst>
          </a:blip>
        </a:buBlip>
        <a:tabLst/>
        <a:defRPr sz="1100" b="0" i="0" kern="1200">
          <a:solidFill>
            <a:schemeClr val="tx1"/>
          </a:solidFill>
          <a:latin typeface="+mn-lt"/>
          <a:ea typeface="Verdana" panose="020B0604030504040204" pitchFamily="34" charset="0"/>
          <a:cs typeface="Verdana" panose="020B0604030504040204" pitchFamily="34" charset="0"/>
        </a:defRPr>
      </a:lvl2pPr>
      <a:lvl3pPr marL="400050" indent="-171450" algn="l" defTabSz="914400" rtl="0" eaLnBrk="1" latinLnBrk="0" hangingPunct="1">
        <a:lnSpc>
          <a:spcPct val="100000"/>
        </a:lnSpc>
        <a:spcBef>
          <a:spcPts val="1200"/>
        </a:spcBef>
        <a:buClr>
          <a:schemeClr val="accent1"/>
        </a:buClr>
        <a:buSzPct val="100000"/>
        <a:buFont typeface="Arial" panose="020B0604020202020204" pitchFamily="34" charset="0"/>
        <a:buChar char="•"/>
        <a:tabLst/>
        <a:defRPr sz="1000" b="0" i="0" kern="1200">
          <a:solidFill>
            <a:schemeClr val="tx1"/>
          </a:solidFill>
          <a:latin typeface="+mn-lt"/>
          <a:ea typeface="Verdana" panose="020B0604030504040204" pitchFamily="34" charset="0"/>
          <a:cs typeface="Verdana" panose="020B0604030504040204" pitchFamily="34" charset="0"/>
        </a:defRPr>
      </a:lvl3pPr>
      <a:lvl4pPr marL="571500" indent="-171450" algn="l" defTabSz="914400" rtl="0" eaLnBrk="1" latinLnBrk="0" hangingPunct="1">
        <a:lnSpc>
          <a:spcPct val="100000"/>
        </a:lnSpc>
        <a:spcBef>
          <a:spcPts val="1200"/>
        </a:spcBef>
        <a:buClr>
          <a:schemeClr val="accent1"/>
        </a:buClr>
        <a:buFont typeface="System Font Regular"/>
        <a:buChar char="–"/>
        <a:tabLst/>
        <a:defRPr sz="900" b="0" i="0" kern="1200">
          <a:solidFill>
            <a:schemeClr val="tx1"/>
          </a:solidFill>
          <a:latin typeface="+mn-lt"/>
          <a:ea typeface="Verdana" panose="020B0604030504040204" pitchFamily="34" charset="0"/>
          <a:cs typeface="Verdana" panose="020B0604030504040204" pitchFamily="34" charset="0"/>
        </a:defRPr>
      </a:lvl4pPr>
      <a:lvl5pPr marL="685800" indent="-114300" algn="l" defTabSz="914400" rtl="0" eaLnBrk="1" latinLnBrk="0" hangingPunct="1">
        <a:lnSpc>
          <a:spcPct val="100000"/>
        </a:lnSpc>
        <a:spcBef>
          <a:spcPts val="1200"/>
        </a:spcBef>
        <a:buClr>
          <a:schemeClr val="accent1"/>
        </a:buClr>
        <a:buFont typeface="System Font Regular"/>
        <a:buChar char="◦"/>
        <a:tabLst/>
        <a:defRPr sz="900" b="0" i="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pos="227" userDrawn="1">
          <p15:clr>
            <a:srgbClr val="F26B43"/>
          </p15:clr>
        </p15:guide>
        <p15:guide id="9" pos="7451" userDrawn="1">
          <p15:clr>
            <a:srgbClr val="F26B43"/>
          </p15:clr>
        </p15:guide>
        <p15:guide id="12" orient="horz" pos="369" userDrawn="1">
          <p15:clr>
            <a:srgbClr val="F26B43"/>
          </p15:clr>
        </p15:guide>
        <p15:guide id="16" pos="3696" userDrawn="1">
          <p15:clr>
            <a:srgbClr val="F26B43"/>
          </p15:clr>
        </p15:guide>
        <p15:guide id="20" pos="3840" userDrawn="1">
          <p15:clr>
            <a:srgbClr val="F26B43"/>
          </p15:clr>
        </p15:guide>
        <p15:guide id="21" pos="3984" userDrawn="1">
          <p15:clr>
            <a:srgbClr val="F26B43"/>
          </p15:clr>
        </p15:guide>
        <p15:guide id="23" orient="horz" pos="413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beigeneo365apc-my.sharepoint.com/personal/yusi_liu_beigene_com/Documents/Desktop/RUG-2026/download_TFL_function_usage.html" TargetMode="External"/><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384175"/>
            <a:ext cx="11480800" cy="2022475"/>
          </a:xfrm>
        </p:spPr>
        <p:txBody>
          <a:bodyPr/>
          <a:lstStyle/>
          <a:p>
            <a:r>
              <a:rPr dirty="0"/>
              <a:t>Producing Submission-Quality TFLs</a:t>
            </a:r>
          </a:p>
          <a:p>
            <a:r>
              <a:rPr dirty="0"/>
              <a:t>Directly from R</a:t>
            </a:r>
          </a:p>
        </p:txBody>
      </p:sp>
      <p:sp>
        <p:nvSpPr>
          <p:cNvPr id="4" name="Text Placeholder 3"/>
          <p:cNvSpPr>
            <a:spLocks noGrp="1"/>
          </p:cNvSpPr>
          <p:nvPr>
            <p:ph type="body" idx="4294967295"/>
          </p:nvPr>
        </p:nvSpPr>
        <p:spPr>
          <a:xfrm>
            <a:off x="6615113" y="6235700"/>
            <a:ext cx="5576887" cy="369888"/>
          </a:xfrm>
        </p:spPr>
        <p:txBody>
          <a:bodyPr>
            <a:normAutofit fontScale="77500" lnSpcReduction="20000"/>
          </a:bodyPr>
          <a:lstStyle/>
          <a:p>
            <a:r>
              <a:rPr dirty="0"/>
              <a:t>Yusi Liu</a:t>
            </a:r>
            <a:r>
              <a:rPr lang="en-US" dirty="0"/>
              <a:t> , Kaiping Yang</a:t>
            </a:r>
            <a:endParaRPr dirty="0"/>
          </a:p>
          <a:p>
            <a:r>
              <a:rPr dirty="0"/>
              <a:t>RUG 2026</a:t>
            </a:r>
          </a:p>
        </p:txBody>
      </p:sp>
      <p:pic>
        <p:nvPicPr>
          <p:cNvPr id="11" name="图片占位符 10" descr="徽标&#10;&#10;AI 生成的内容可能不正确。">
            <a:extLst>
              <a:ext uri="{FF2B5EF4-FFF2-40B4-BE49-F238E27FC236}">
                <a16:creationId xmlns:a16="http://schemas.microsoft.com/office/drawing/2014/main" id="{AE78DEA0-EB61-FCBB-96B3-33A43BE26E84}"/>
              </a:ext>
            </a:extLst>
          </p:cNvPr>
          <p:cNvPicPr>
            <a:picLocks noGrp="1" noChangeAspect="1"/>
          </p:cNvPicPr>
          <p:nvPr>
            <p:ph type="pic" sz="quarter" idx="4294967295"/>
          </p:nvPr>
        </p:nvPicPr>
        <p:blipFill>
          <a:blip r:embed="rId2"/>
          <a:srcRect l="12213" r="12213"/>
          <a:stretch>
            <a:fillRect/>
          </a:stretch>
        </p:blipFill>
        <p:spPr>
          <a:xfrm>
            <a:off x="8110538" y="2406650"/>
            <a:ext cx="4081462" cy="360045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Detailed Function Summary</a:t>
            </a:r>
            <a:endParaRPr dirty="0"/>
          </a:p>
        </p:txBody>
      </p:sp>
      <p:pic>
        <p:nvPicPr>
          <p:cNvPr id="7" name="内容占位符 6" descr="图示&#10;&#10;AI 生成的内容可能不正确。">
            <a:extLst>
              <a:ext uri="{FF2B5EF4-FFF2-40B4-BE49-F238E27FC236}">
                <a16:creationId xmlns:a16="http://schemas.microsoft.com/office/drawing/2014/main" id="{BEAC10BC-BC9C-B88D-B78D-BF050ABD4BA0}"/>
              </a:ext>
            </a:extLst>
          </p:cNvPr>
          <p:cNvPicPr>
            <a:picLocks noGrp="1" noChangeAspect="1"/>
          </p:cNvPicPr>
          <p:nvPr>
            <p:ph idx="1"/>
          </p:nvPr>
        </p:nvPicPr>
        <p:blipFill>
          <a:blip r:embed="rId2"/>
          <a:srcRect t="6401" b="35186"/>
          <a:stretch>
            <a:fillRect/>
          </a:stretch>
        </p:blipFill>
        <p:spPr>
          <a:xfrm>
            <a:off x="102696" y="1450224"/>
            <a:ext cx="11804212" cy="4292439"/>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t>Key Technical Ideas</a:t>
            </a:r>
          </a:p>
        </p:txBody>
      </p:sp>
      <p:sp>
        <p:nvSpPr>
          <p:cNvPr id="14" name="TextBox 3">
            <a:extLst>
              <a:ext uri="{FF2B5EF4-FFF2-40B4-BE49-F238E27FC236}">
                <a16:creationId xmlns:a16="http://schemas.microsoft.com/office/drawing/2014/main" id="{1A2D2E51-8BFF-4EEC-636E-6CFB5E12FAE3}"/>
              </a:ext>
            </a:extLst>
          </p:cNvPr>
          <p:cNvSpPr txBox="1"/>
          <p:nvPr/>
        </p:nvSpPr>
        <p:spPr>
          <a:xfrm>
            <a:off x="261740" y="1582735"/>
            <a:ext cx="9377317" cy="2062103"/>
          </a:xfrm>
          <a:prstGeom prst="rect">
            <a:avLst/>
          </a:prstGeom>
          <a:noFill/>
        </p:spPr>
        <p:txBody>
          <a:bodyPr wrap="square">
            <a:spAutoFit/>
          </a:bodyPr>
          <a:lstStyle/>
          <a:p>
            <a:pPr>
              <a:defRPr sz="1000">
                <a:solidFill>
                  <a:srgbClr val="646464"/>
                </a:solidFill>
                <a:latin typeface="Poppins"/>
              </a:defRPr>
            </a:pPr>
            <a:r>
              <a:rPr lang="en-US" altLang="zh-CN" sz="1200" b="1" dirty="0" err="1">
                <a:solidFill>
                  <a:srgbClr val="FFC000"/>
                </a:solidFill>
              </a:rPr>
              <a:t>str_twips</a:t>
            </a:r>
            <a:r>
              <a:rPr lang="en-US" altLang="zh-CN" sz="1200" b="1" dirty="0">
                <a:solidFill>
                  <a:srgbClr val="FFC000"/>
                </a:solidFill>
              </a:rPr>
              <a:t>(text, </a:t>
            </a:r>
            <a:r>
              <a:rPr lang="en-US" altLang="zh-CN" sz="1200" b="1" dirty="0" err="1">
                <a:solidFill>
                  <a:srgbClr val="FFC000"/>
                </a:solidFill>
              </a:rPr>
              <a:t>font_size</a:t>
            </a:r>
            <a:r>
              <a:rPr lang="en-US" altLang="zh-CN" sz="1200" b="1" dirty="0">
                <a:solidFill>
                  <a:srgbClr val="FFC000"/>
                </a:solidFill>
              </a:rPr>
              <a:t>)</a:t>
            </a:r>
          </a:p>
          <a:p>
            <a:pPr>
              <a:defRPr sz="1000">
                <a:solidFill>
                  <a:srgbClr val="646464"/>
                </a:solidFill>
                <a:latin typeface="Poppins"/>
              </a:defRPr>
            </a:pPr>
            <a:endParaRPr lang="en-US" dirty="0"/>
          </a:p>
          <a:p>
            <a:pPr>
              <a:defRPr sz="1000">
                <a:solidFill>
                  <a:srgbClr val="646464"/>
                </a:solidFill>
                <a:latin typeface="Poppins"/>
              </a:defRPr>
            </a:pPr>
            <a:r>
              <a:rPr dirty="0"/>
              <a:t>Calculates text width in </a:t>
            </a:r>
            <a:r>
              <a:rPr dirty="0" err="1"/>
              <a:t>twips</a:t>
            </a:r>
            <a:r>
              <a:rPr dirty="0"/>
              <a:t> (1/1440 inch) using font lookup table for Times New Roman. Essential for precise column width calculation.</a:t>
            </a:r>
            <a:endParaRPr lang="en-US" dirty="0"/>
          </a:p>
          <a:p>
            <a:pPr>
              <a:defRPr sz="1000">
                <a:solidFill>
                  <a:srgbClr val="646464"/>
                </a:solidFill>
                <a:latin typeface="Poppins"/>
              </a:defRPr>
            </a:pPr>
            <a:endParaRPr lang="en-US" altLang="zh-CN" sz="1200" b="1" dirty="0">
              <a:solidFill>
                <a:srgbClr val="FFC000"/>
              </a:solidFill>
            </a:endParaRPr>
          </a:p>
          <a:p>
            <a:pPr>
              <a:defRPr sz="1000">
                <a:solidFill>
                  <a:srgbClr val="646464"/>
                </a:solidFill>
                <a:latin typeface="Poppins"/>
              </a:defRPr>
            </a:pPr>
            <a:r>
              <a:rPr lang="en-US" altLang="zh-CN" sz="1200" b="1" dirty="0">
                <a:solidFill>
                  <a:srgbClr val="FFC000"/>
                </a:solidFill>
              </a:rPr>
              <a:t>calculate_lines2(text, </a:t>
            </a:r>
            <a:r>
              <a:rPr lang="en-US" altLang="zh-CN" sz="1200" b="1" dirty="0" err="1">
                <a:solidFill>
                  <a:srgbClr val="FFC000"/>
                </a:solidFill>
              </a:rPr>
              <a:t>max_width</a:t>
            </a:r>
            <a:r>
              <a:rPr lang="en-US" altLang="zh-CN" sz="1200" b="1" dirty="0">
                <a:solidFill>
                  <a:srgbClr val="FFC000"/>
                </a:solidFill>
              </a:rPr>
              <a:t>, </a:t>
            </a:r>
            <a:r>
              <a:rPr lang="en-US" altLang="zh-CN" sz="1200" b="1" dirty="0" err="1">
                <a:solidFill>
                  <a:srgbClr val="FFC000"/>
                </a:solidFill>
              </a:rPr>
              <a:t>font_size</a:t>
            </a:r>
            <a:r>
              <a:rPr lang="en-US" altLang="zh-CN" sz="1200" b="1" dirty="0">
                <a:solidFill>
                  <a:srgbClr val="FFC000"/>
                </a:solidFill>
              </a:rPr>
              <a:t>)</a:t>
            </a:r>
          </a:p>
          <a:p>
            <a:pPr>
              <a:defRPr sz="1000">
                <a:solidFill>
                  <a:srgbClr val="646464"/>
                </a:solidFill>
                <a:latin typeface="Poppins"/>
              </a:defRPr>
            </a:pPr>
            <a:endParaRPr lang="en-US" altLang="zh-CN" dirty="0"/>
          </a:p>
          <a:p>
            <a:pPr>
              <a:defRPr sz="1000">
                <a:solidFill>
                  <a:srgbClr val="646464"/>
                </a:solidFill>
                <a:latin typeface="Poppins"/>
              </a:defRPr>
            </a:pPr>
            <a:r>
              <a:rPr lang="en-US" altLang="zh-CN" dirty="0"/>
              <a:t>Calculates number of lines needed to display text within a specific width. Handles word wrapping, long word truncation, and newline characters.</a:t>
            </a:r>
          </a:p>
          <a:p>
            <a:pPr>
              <a:defRPr sz="1000">
                <a:solidFill>
                  <a:srgbClr val="646464"/>
                </a:solidFill>
                <a:latin typeface="Poppins"/>
              </a:defRPr>
            </a:pPr>
            <a:endParaRPr lang="en-US" altLang="zh-CN" dirty="0"/>
          </a:p>
          <a:p>
            <a:pPr>
              <a:defRPr sz="1000">
                <a:solidFill>
                  <a:srgbClr val="646464"/>
                </a:solidFill>
                <a:latin typeface="Poppins"/>
              </a:defRPr>
            </a:pPr>
            <a:r>
              <a:rPr lang="en-US" altLang="zh-CN" sz="1200" b="1" dirty="0" err="1">
                <a:solidFill>
                  <a:srgbClr val="FFC000"/>
                </a:solidFill>
              </a:rPr>
              <a:t>calculate_rows</a:t>
            </a:r>
            <a:r>
              <a:rPr lang="en-US" altLang="zh-CN" sz="1200" b="1" dirty="0">
                <a:solidFill>
                  <a:srgbClr val="FFC000"/>
                </a:solidFill>
              </a:rPr>
              <a:t>(text, </a:t>
            </a:r>
            <a:r>
              <a:rPr lang="en-US" altLang="zh-CN" sz="1200" b="1" dirty="0" err="1">
                <a:solidFill>
                  <a:srgbClr val="FFC000"/>
                </a:solidFill>
              </a:rPr>
              <a:t>max_width</a:t>
            </a:r>
            <a:r>
              <a:rPr lang="en-US" altLang="zh-CN" sz="1200" b="1" dirty="0">
                <a:solidFill>
                  <a:srgbClr val="FFC000"/>
                </a:solidFill>
              </a:rPr>
              <a:t>)</a:t>
            </a:r>
          </a:p>
          <a:p>
            <a:pPr>
              <a:defRPr sz="1000">
                <a:solidFill>
                  <a:srgbClr val="646464"/>
                </a:solidFill>
                <a:latin typeface="Poppins"/>
              </a:defRPr>
            </a:pPr>
            <a:endParaRPr lang="en-US" altLang="zh-CN" dirty="0"/>
          </a:p>
          <a:p>
            <a:pPr>
              <a:defRPr sz="1000">
                <a:solidFill>
                  <a:srgbClr val="646464"/>
                </a:solidFill>
                <a:latin typeface="Poppins"/>
              </a:defRPr>
            </a:pPr>
            <a:r>
              <a:rPr lang="en-US" altLang="zh-CN" dirty="0"/>
              <a:t>Similar to calculate_lines2, calculates rows needed for text display.</a:t>
            </a:r>
          </a:p>
          <a:p>
            <a:pPr>
              <a:defRPr sz="1000">
                <a:solidFill>
                  <a:srgbClr val="646464"/>
                </a:solidFill>
                <a:latin typeface="Poppins"/>
              </a:defRPr>
            </a:pPr>
            <a:endParaRPr dirty="0"/>
          </a:p>
        </p:txBody>
      </p:sp>
      <p:pic>
        <p:nvPicPr>
          <p:cNvPr id="24" name="Picture 2" descr="function_categories.png">
            <a:extLst>
              <a:ext uri="{FF2B5EF4-FFF2-40B4-BE49-F238E27FC236}">
                <a16:creationId xmlns:a16="http://schemas.microsoft.com/office/drawing/2014/main" id="{D20FA6AC-9822-9FBC-60B7-30ECD134ADCC}"/>
              </a:ext>
            </a:extLst>
          </p:cNvPr>
          <p:cNvPicPr>
            <a:picLocks noChangeAspect="1"/>
          </p:cNvPicPr>
          <p:nvPr/>
        </p:nvPicPr>
        <p:blipFill>
          <a:blip r:embed="rId2"/>
          <a:srcRect l="1711" t="6846" r="75446" b="69287"/>
          <a:stretch>
            <a:fillRect/>
          </a:stretch>
        </p:blipFill>
        <p:spPr>
          <a:xfrm>
            <a:off x="9580951" y="1482467"/>
            <a:ext cx="2611049" cy="1698171"/>
          </a:xfrm>
          <a:prstGeom prst="rect">
            <a:avLst/>
          </a:prstGeom>
        </p:spPr>
      </p:pic>
      <p:pic>
        <p:nvPicPr>
          <p:cNvPr id="25" name="Picture 2" descr="function_categories.png">
            <a:extLst>
              <a:ext uri="{FF2B5EF4-FFF2-40B4-BE49-F238E27FC236}">
                <a16:creationId xmlns:a16="http://schemas.microsoft.com/office/drawing/2014/main" id="{29C49B92-D5B9-81F1-8581-D6AAFC59AF96}"/>
              </a:ext>
            </a:extLst>
          </p:cNvPr>
          <p:cNvPicPr>
            <a:picLocks noChangeAspect="1"/>
          </p:cNvPicPr>
          <p:nvPr/>
        </p:nvPicPr>
        <p:blipFill>
          <a:blip r:embed="rId2"/>
          <a:srcRect l="25031" t="6846" r="52779" b="69287"/>
          <a:stretch>
            <a:fillRect/>
          </a:stretch>
        </p:blipFill>
        <p:spPr>
          <a:xfrm>
            <a:off x="9639057" y="4225667"/>
            <a:ext cx="2536371" cy="1698171"/>
          </a:xfrm>
          <a:prstGeom prst="rect">
            <a:avLst/>
          </a:prstGeom>
        </p:spPr>
      </p:pic>
      <p:sp>
        <p:nvSpPr>
          <p:cNvPr id="28" name="文本框 27">
            <a:extLst>
              <a:ext uri="{FF2B5EF4-FFF2-40B4-BE49-F238E27FC236}">
                <a16:creationId xmlns:a16="http://schemas.microsoft.com/office/drawing/2014/main" id="{E628AA89-E546-134E-27A4-6E40D9D2C943}"/>
              </a:ext>
            </a:extLst>
          </p:cNvPr>
          <p:cNvSpPr txBox="1"/>
          <p:nvPr/>
        </p:nvSpPr>
        <p:spPr>
          <a:xfrm>
            <a:off x="261739" y="3990161"/>
            <a:ext cx="9319211" cy="2277547"/>
          </a:xfrm>
          <a:prstGeom prst="rect">
            <a:avLst/>
          </a:prstGeom>
          <a:noFill/>
        </p:spPr>
        <p:txBody>
          <a:bodyPr wrap="square">
            <a:spAutoFit/>
          </a:bodyPr>
          <a:lstStyle/>
          <a:p>
            <a:pPr>
              <a:spcBef>
                <a:spcPts val="300"/>
              </a:spcBef>
              <a:defRPr sz="900">
                <a:solidFill>
                  <a:srgbClr val="646464"/>
                </a:solidFill>
                <a:latin typeface="Poppins"/>
              </a:defRPr>
            </a:pPr>
            <a:r>
              <a:rPr lang="en-US" altLang="zh-CN" sz="1200" b="1" dirty="0" err="1">
                <a:solidFill>
                  <a:srgbClr val="2E7D32"/>
                </a:solidFill>
              </a:rPr>
              <a:t>get_col_rel_width</a:t>
            </a:r>
            <a:r>
              <a:rPr lang="en-US" altLang="zh-CN" sz="1200" b="1" dirty="0">
                <a:solidFill>
                  <a:srgbClr val="2E7D32"/>
                </a:solidFill>
              </a:rPr>
              <a:t>()</a:t>
            </a:r>
          </a:p>
          <a:p>
            <a:pPr marL="0" marR="0" lvl="0" indent="0" algn="l" defTabSz="457200" rtl="0" eaLnBrk="1" fontAlgn="auto" latinLnBrk="0" hangingPunct="1">
              <a:lnSpc>
                <a:spcPct val="100000"/>
              </a:lnSpc>
              <a:spcBef>
                <a:spcPts val="300"/>
              </a:spcBef>
              <a:spcAft>
                <a:spcPts val="0"/>
              </a:spcAft>
              <a:buClrTx/>
              <a:buSzTx/>
              <a:buFontTx/>
              <a:buNone/>
              <a:tabLst/>
              <a:defRPr sz="900">
                <a:solidFill>
                  <a:srgbClr val="646464"/>
                </a:solidFill>
                <a:latin typeface="Poppins"/>
              </a:defRPr>
            </a:pPr>
            <a:endParaRPr kumimoji="0" lang="en-US" altLang="zh-CN" sz="900" b="0" i="0" u="none" strike="noStrike" kern="1200" cap="none" spc="0" normalizeH="0" baseline="0" noProof="0" dirty="0">
              <a:ln>
                <a:noFill/>
              </a:ln>
              <a:solidFill>
                <a:srgbClr val="646464"/>
              </a:solidFill>
              <a:effectLst/>
              <a:uLnTx/>
              <a:uFillTx/>
              <a:latin typeface="Poppins"/>
              <a:ea typeface="+mn-ea"/>
              <a:cs typeface="+mn-cs"/>
            </a:endParaRPr>
          </a:p>
          <a:p>
            <a:pPr marL="0" marR="0" lvl="0" indent="0" algn="l" defTabSz="457200" rtl="0" eaLnBrk="1" fontAlgn="auto" latinLnBrk="0" hangingPunct="1">
              <a:lnSpc>
                <a:spcPct val="100000"/>
              </a:lnSpc>
              <a:spcBef>
                <a:spcPts val="300"/>
              </a:spcBef>
              <a:spcAft>
                <a:spcPts val="0"/>
              </a:spcAft>
              <a:buClrTx/>
              <a:buSzTx/>
              <a:buFontTx/>
              <a:buNone/>
              <a:tabLst/>
              <a:defRPr sz="900">
                <a:solidFill>
                  <a:srgbClr val="646464"/>
                </a:solidFill>
                <a:latin typeface="Poppins"/>
              </a:defRPr>
            </a:pPr>
            <a:r>
              <a:rPr kumimoji="0" lang="en-US" altLang="zh-CN" sz="900" b="0" i="0" u="none" strike="noStrike" kern="1200" cap="none" spc="0" normalizeH="0" baseline="0" noProof="0" dirty="0">
                <a:ln>
                  <a:noFill/>
                </a:ln>
                <a:solidFill>
                  <a:srgbClr val="646464"/>
                </a:solidFill>
                <a:effectLst/>
                <a:uLnTx/>
                <a:uFillTx/>
                <a:latin typeface="Poppins"/>
                <a:ea typeface="+mn-ea"/>
                <a:cs typeface="+mn-cs"/>
              </a:rPr>
              <a:t>Calculates relative column widths in character units. Balances label column vs data columns using recursive algorithm.</a:t>
            </a:r>
          </a:p>
          <a:p>
            <a:pPr>
              <a:spcBef>
                <a:spcPts val="300"/>
              </a:spcBef>
              <a:defRPr sz="900">
                <a:solidFill>
                  <a:srgbClr val="646464"/>
                </a:solidFill>
                <a:latin typeface="Poppins"/>
              </a:defRPr>
            </a:pPr>
            <a:endParaRPr lang="en-US" altLang="zh-CN" sz="900" b="1" dirty="0">
              <a:solidFill>
                <a:srgbClr val="2E7D32"/>
              </a:solidFill>
            </a:endParaRPr>
          </a:p>
          <a:p>
            <a:pPr>
              <a:spcBef>
                <a:spcPts val="300"/>
              </a:spcBef>
              <a:defRPr sz="900">
                <a:solidFill>
                  <a:srgbClr val="646464"/>
                </a:solidFill>
                <a:latin typeface="Poppins"/>
              </a:defRPr>
            </a:pPr>
            <a:r>
              <a:rPr lang="en-US" altLang="zh-CN" sz="1200" b="1" dirty="0" err="1">
                <a:solidFill>
                  <a:srgbClr val="2E7D32"/>
                </a:solidFill>
              </a:rPr>
              <a:t>get_col_rel_twips_width</a:t>
            </a:r>
            <a:r>
              <a:rPr lang="en-US" altLang="zh-CN" sz="1200" b="1" dirty="0">
                <a:solidFill>
                  <a:srgbClr val="2E7D32"/>
                </a:solidFill>
              </a:rPr>
              <a:t>()</a:t>
            </a:r>
            <a:r>
              <a:rPr lang="en-US" altLang="zh-CN" sz="1200" b="1" dirty="0">
                <a:solidFill>
                  <a:srgbClr val="2E7D32"/>
                </a:solidFill>
                <a:latin typeface="Consolas"/>
              </a:rPr>
              <a:t> </a:t>
            </a:r>
          </a:p>
          <a:p>
            <a:pPr>
              <a:spcBef>
                <a:spcPts val="300"/>
              </a:spcBef>
              <a:defRPr sz="900">
                <a:solidFill>
                  <a:srgbClr val="646464"/>
                </a:solidFill>
                <a:latin typeface="Poppins"/>
              </a:defRPr>
            </a:pPr>
            <a:endParaRPr lang="en-US" altLang="zh-CN" sz="900" b="1" dirty="0">
              <a:solidFill>
                <a:srgbClr val="2E7D32"/>
              </a:solidFill>
              <a:latin typeface="Consolas"/>
            </a:endParaRPr>
          </a:p>
          <a:p>
            <a:pPr>
              <a:spcBef>
                <a:spcPts val="300"/>
              </a:spcBef>
              <a:defRPr sz="900">
                <a:solidFill>
                  <a:srgbClr val="646464"/>
                </a:solidFill>
                <a:latin typeface="Poppins"/>
              </a:defRPr>
            </a:pPr>
            <a:r>
              <a:rPr kumimoji="0" lang="en-US" altLang="zh-CN" sz="900" b="0" i="0" u="none" strike="noStrike" kern="1200" cap="none" spc="0" normalizeH="0" baseline="0" noProof="0" dirty="0">
                <a:ln>
                  <a:noFill/>
                </a:ln>
                <a:solidFill>
                  <a:srgbClr val="646464"/>
                </a:solidFill>
                <a:effectLst/>
                <a:uLnTx/>
                <a:uFillTx/>
                <a:latin typeface="Poppins"/>
                <a:ea typeface="+mn-ea"/>
                <a:cs typeface="+mn-cs"/>
              </a:rPr>
              <a:t>Same as above but returns widths in </a:t>
            </a:r>
            <a:r>
              <a:rPr kumimoji="0" lang="en-US" altLang="zh-CN" sz="900" b="0" i="0" u="none" strike="noStrike" kern="1200" cap="none" spc="0" normalizeH="0" baseline="0" noProof="0" dirty="0" err="1">
                <a:ln>
                  <a:noFill/>
                </a:ln>
                <a:solidFill>
                  <a:srgbClr val="646464"/>
                </a:solidFill>
                <a:effectLst/>
                <a:uLnTx/>
                <a:uFillTx/>
                <a:latin typeface="Poppins"/>
                <a:ea typeface="+mn-ea"/>
                <a:cs typeface="+mn-cs"/>
              </a:rPr>
              <a:t>twips</a:t>
            </a:r>
            <a:r>
              <a:rPr kumimoji="0" lang="en-US" altLang="zh-CN" sz="900" b="0" i="0" u="none" strike="noStrike" kern="1200" cap="none" spc="0" normalizeH="0" baseline="0" noProof="0" dirty="0">
                <a:ln>
                  <a:noFill/>
                </a:ln>
                <a:solidFill>
                  <a:srgbClr val="646464"/>
                </a:solidFill>
                <a:effectLst/>
                <a:uLnTx/>
                <a:uFillTx/>
                <a:latin typeface="Poppins"/>
                <a:ea typeface="+mn-ea"/>
                <a:cs typeface="+mn-cs"/>
              </a:rPr>
              <a:t> for precise RTF formatting. Uses 1440 </a:t>
            </a:r>
            <a:r>
              <a:rPr kumimoji="0" lang="en-US" altLang="zh-CN" sz="900" b="0" i="0" u="none" strike="noStrike" kern="1200" cap="none" spc="0" normalizeH="0" baseline="0" noProof="0" dirty="0" err="1">
                <a:ln>
                  <a:noFill/>
                </a:ln>
                <a:solidFill>
                  <a:srgbClr val="646464"/>
                </a:solidFill>
                <a:effectLst/>
                <a:uLnTx/>
                <a:uFillTx/>
                <a:latin typeface="Poppins"/>
                <a:ea typeface="+mn-ea"/>
                <a:cs typeface="+mn-cs"/>
              </a:rPr>
              <a:t>twips</a:t>
            </a:r>
            <a:r>
              <a:rPr kumimoji="0" lang="en-US" altLang="zh-CN" sz="900" b="0" i="0" u="none" strike="noStrike" kern="1200" cap="none" spc="0" normalizeH="0" baseline="0" noProof="0" dirty="0">
                <a:ln>
                  <a:noFill/>
                </a:ln>
                <a:solidFill>
                  <a:srgbClr val="646464"/>
                </a:solidFill>
                <a:effectLst/>
                <a:uLnTx/>
                <a:uFillTx/>
                <a:latin typeface="Poppins"/>
                <a:ea typeface="+mn-ea"/>
                <a:cs typeface="+mn-cs"/>
              </a:rPr>
              <a:t> = 1 inch.</a:t>
            </a:r>
          </a:p>
          <a:p>
            <a:pPr>
              <a:spcBef>
                <a:spcPts val="300"/>
              </a:spcBef>
              <a:defRPr sz="900">
                <a:solidFill>
                  <a:srgbClr val="646464"/>
                </a:solidFill>
                <a:latin typeface="Poppins"/>
              </a:defRPr>
            </a:pPr>
            <a:endParaRPr lang="en-US" altLang="zh-CN" sz="900" b="1" dirty="0">
              <a:solidFill>
                <a:srgbClr val="2E7D32"/>
              </a:solidFill>
            </a:endParaRPr>
          </a:p>
          <a:p>
            <a:pPr>
              <a:spcBef>
                <a:spcPts val="300"/>
              </a:spcBef>
              <a:defRPr sz="900">
                <a:solidFill>
                  <a:srgbClr val="646464"/>
                </a:solidFill>
                <a:latin typeface="Poppins"/>
              </a:defRPr>
            </a:pPr>
            <a:r>
              <a:rPr lang="en-US" altLang="zh-CN" sz="1200" b="1" dirty="0" err="1">
                <a:solidFill>
                  <a:srgbClr val="2E7D32"/>
                </a:solidFill>
              </a:rPr>
              <a:t>get_df_col_rel_twips_width</a:t>
            </a:r>
            <a:r>
              <a:rPr lang="en-US" altLang="zh-CN" sz="1200" b="1" dirty="0">
                <a:solidFill>
                  <a:srgbClr val="2E7D32"/>
                </a:solidFill>
              </a:rPr>
              <a:t>()</a:t>
            </a:r>
            <a:r>
              <a:rPr lang="en-US" altLang="zh-CN" sz="1200" b="1" dirty="0">
                <a:solidFill>
                  <a:srgbClr val="2E7D32"/>
                </a:solidFill>
                <a:latin typeface="Consolas"/>
              </a:rPr>
              <a:t> </a:t>
            </a:r>
          </a:p>
          <a:p>
            <a:pPr>
              <a:spcBef>
                <a:spcPts val="300"/>
              </a:spcBef>
              <a:defRPr sz="900">
                <a:solidFill>
                  <a:srgbClr val="646464"/>
                </a:solidFill>
                <a:latin typeface="Poppins"/>
              </a:defRPr>
            </a:pPr>
            <a:endParaRPr lang="en-US" altLang="zh-CN" sz="900" b="1" dirty="0">
              <a:solidFill>
                <a:srgbClr val="2E7D32"/>
              </a:solidFill>
              <a:latin typeface="Consolas"/>
            </a:endParaRPr>
          </a:p>
          <a:p>
            <a:pPr marL="0" marR="0" lvl="0" indent="0" algn="l" defTabSz="457200" rtl="0" eaLnBrk="1" fontAlgn="auto" latinLnBrk="0" hangingPunct="1">
              <a:lnSpc>
                <a:spcPct val="100000"/>
              </a:lnSpc>
              <a:spcBef>
                <a:spcPts val="300"/>
              </a:spcBef>
              <a:spcAft>
                <a:spcPts val="0"/>
              </a:spcAft>
              <a:buClrTx/>
              <a:buSzTx/>
              <a:buFontTx/>
              <a:buNone/>
              <a:tabLst/>
              <a:defRPr sz="900">
                <a:solidFill>
                  <a:srgbClr val="646464"/>
                </a:solidFill>
                <a:latin typeface="Poppins"/>
              </a:defRPr>
            </a:pPr>
            <a:r>
              <a:rPr kumimoji="0" lang="en-US" altLang="zh-CN" sz="900" b="0" i="0" u="none" strike="noStrike" kern="1200" cap="none" spc="0" normalizeH="0" baseline="0" noProof="0" dirty="0">
                <a:ln>
                  <a:noFill/>
                </a:ln>
                <a:solidFill>
                  <a:srgbClr val="646464"/>
                </a:solidFill>
                <a:effectLst/>
                <a:uLnTx/>
                <a:uFillTx/>
                <a:latin typeface="Poppins"/>
                <a:ea typeface="+mn-ea"/>
                <a:cs typeface="+mn-cs"/>
              </a:rPr>
              <a:t>Calculates optimal widths based on actual content. Applies min (1100) and max (4000) </a:t>
            </a:r>
            <a:r>
              <a:rPr kumimoji="0" lang="en-US" altLang="zh-CN" sz="900" b="0" i="0" u="none" strike="noStrike" kern="1200" cap="none" spc="0" normalizeH="0" baseline="0" noProof="0" dirty="0" err="1">
                <a:ln>
                  <a:noFill/>
                </a:ln>
                <a:solidFill>
                  <a:srgbClr val="646464"/>
                </a:solidFill>
                <a:effectLst/>
                <a:uLnTx/>
                <a:uFillTx/>
                <a:latin typeface="Poppins"/>
                <a:ea typeface="+mn-ea"/>
                <a:cs typeface="+mn-cs"/>
              </a:rPr>
              <a:t>twips</a:t>
            </a:r>
            <a:r>
              <a:rPr kumimoji="0" lang="en-US" altLang="zh-CN" sz="900" b="0" i="0" u="none" strike="noStrike" kern="1200" cap="none" spc="0" normalizeH="0" baseline="0" noProof="0" dirty="0">
                <a:ln>
                  <a:noFill/>
                </a:ln>
                <a:solidFill>
                  <a:srgbClr val="646464"/>
                </a:solidFill>
                <a:effectLst/>
                <a:uLnTx/>
                <a:uFillTx/>
                <a:latin typeface="Poppins"/>
                <a:ea typeface="+mn-ea"/>
                <a:cs typeface="+mn-cs"/>
              </a:rPr>
              <a:t> constraints. Handles compression when content exceeds available width.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72C52-C335-DAA2-F9B6-CA444936297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3C30016-3062-3F7A-FAD6-754C6EDA1DFB}"/>
              </a:ext>
            </a:extLst>
          </p:cNvPr>
          <p:cNvSpPr>
            <a:spLocks noGrp="1"/>
          </p:cNvSpPr>
          <p:nvPr>
            <p:ph type="title"/>
          </p:nvPr>
        </p:nvSpPr>
        <p:spPr/>
        <p:txBody>
          <a:bodyPr/>
          <a:lstStyle/>
          <a:p>
            <a:r>
              <a:t>Key Technical Ideas</a:t>
            </a:r>
          </a:p>
        </p:txBody>
      </p:sp>
      <p:sp>
        <p:nvSpPr>
          <p:cNvPr id="14" name="TextBox 3">
            <a:extLst>
              <a:ext uri="{FF2B5EF4-FFF2-40B4-BE49-F238E27FC236}">
                <a16:creationId xmlns:a16="http://schemas.microsoft.com/office/drawing/2014/main" id="{225244A4-8FA2-0205-68DE-A9E9F8697626}"/>
              </a:ext>
            </a:extLst>
          </p:cNvPr>
          <p:cNvSpPr txBox="1"/>
          <p:nvPr/>
        </p:nvSpPr>
        <p:spPr>
          <a:xfrm>
            <a:off x="261739" y="1439376"/>
            <a:ext cx="9377317" cy="2231380"/>
          </a:xfrm>
          <a:prstGeom prst="rect">
            <a:avLst/>
          </a:prstGeom>
          <a:noFill/>
        </p:spPr>
        <p:txBody>
          <a:bodyPr wrap="square">
            <a:spAutoFit/>
          </a:bodyPr>
          <a:lstStyle/>
          <a:p>
            <a:pPr>
              <a:defRPr sz="1000">
                <a:solidFill>
                  <a:srgbClr val="646464"/>
                </a:solidFill>
                <a:latin typeface="Poppins"/>
              </a:defRPr>
            </a:pPr>
            <a:r>
              <a:rPr lang="en-US" altLang="zh-CN" sz="1200" b="1" dirty="0">
                <a:solidFill>
                  <a:srgbClr val="00A3E0"/>
                </a:solidFill>
              </a:rPr>
              <a:t>Paginate_body2</a:t>
            </a:r>
            <a:r>
              <a:rPr lang="en-US" altLang="zh-CN" sz="1200" dirty="0">
                <a:solidFill>
                  <a:srgbClr val="00A3E0"/>
                </a:solidFill>
              </a:rPr>
              <a:t> </a:t>
            </a:r>
            <a:r>
              <a:rPr lang="en-US" altLang="zh-CN" sz="1200" b="1" dirty="0">
                <a:solidFill>
                  <a:srgbClr val="00A3E0"/>
                </a:solidFill>
              </a:rPr>
              <a:t>(</a:t>
            </a:r>
            <a:r>
              <a:rPr lang="en-US" altLang="zh-CN" sz="1200" b="1" dirty="0" err="1">
                <a:solidFill>
                  <a:srgbClr val="00A3E0"/>
                </a:solidFill>
              </a:rPr>
              <a:t>tt</a:t>
            </a:r>
            <a:r>
              <a:rPr lang="en-US" altLang="zh-CN" sz="1200" b="1" dirty="0">
                <a:solidFill>
                  <a:srgbClr val="00A3E0"/>
                </a:solidFill>
              </a:rPr>
              <a:t>, title, footnote, ...)</a:t>
            </a:r>
          </a:p>
          <a:p>
            <a:pPr>
              <a:defRPr sz="1000">
                <a:solidFill>
                  <a:srgbClr val="646464"/>
                </a:solidFill>
                <a:latin typeface="Poppins"/>
              </a:defRPr>
            </a:pPr>
            <a:endParaRPr lang="en-US" dirty="0"/>
          </a:p>
          <a:p>
            <a:pPr>
              <a:defRPr sz="1000">
                <a:solidFill>
                  <a:srgbClr val="646464"/>
                </a:solidFill>
                <a:latin typeface="Poppins"/>
              </a:defRPr>
            </a:pPr>
            <a:r>
              <a:rPr lang="en-US" altLang="zh-CN" dirty="0"/>
              <a:t>Main pagination function. Calculates line heights for each cell, determines page breaks based on </a:t>
            </a:r>
            <a:r>
              <a:rPr lang="en-US" altLang="zh-CN" dirty="0" err="1"/>
              <a:t>lpp</a:t>
            </a:r>
            <a:r>
              <a:rPr lang="en-US" altLang="zh-CN" dirty="0"/>
              <a:t> (lines per page). Handles appendix vs intext placement differently</a:t>
            </a:r>
          </a:p>
          <a:p>
            <a:pPr>
              <a:defRPr sz="1000">
                <a:solidFill>
                  <a:srgbClr val="646464"/>
                </a:solidFill>
                <a:latin typeface="Poppins"/>
              </a:defRPr>
            </a:pPr>
            <a:endParaRPr lang="en-US" altLang="zh-CN" sz="1200" b="1" dirty="0">
              <a:solidFill>
                <a:srgbClr val="FFC000"/>
              </a:solidFill>
            </a:endParaRPr>
          </a:p>
          <a:p>
            <a:pPr>
              <a:defRPr sz="1000">
                <a:solidFill>
                  <a:srgbClr val="646464"/>
                </a:solidFill>
                <a:latin typeface="Poppins"/>
              </a:defRPr>
            </a:pPr>
            <a:r>
              <a:rPr lang="en-US" altLang="zh-CN" sz="1200" b="1" dirty="0">
                <a:solidFill>
                  <a:srgbClr val="00A3E0"/>
                </a:solidFill>
              </a:rPr>
              <a:t>Tt2df2 (</a:t>
            </a:r>
            <a:r>
              <a:rPr lang="en-US" altLang="zh-CN" sz="1200" b="1" dirty="0" err="1">
                <a:solidFill>
                  <a:srgbClr val="00A3E0"/>
                </a:solidFill>
              </a:rPr>
              <a:t>tt</a:t>
            </a:r>
            <a:r>
              <a:rPr lang="en-US" altLang="zh-CN" sz="1200" b="1" dirty="0">
                <a:solidFill>
                  <a:srgbClr val="00A3E0"/>
                </a:solidFill>
              </a:rPr>
              <a:t>, title, footnote, ...)</a:t>
            </a:r>
          </a:p>
          <a:p>
            <a:pPr>
              <a:defRPr sz="1000">
                <a:solidFill>
                  <a:srgbClr val="646464"/>
                </a:solidFill>
                <a:latin typeface="Poppins"/>
              </a:defRPr>
            </a:pPr>
            <a:endParaRPr lang="en-US" altLang="zh-CN" dirty="0"/>
          </a:p>
          <a:p>
            <a:pPr>
              <a:defRPr sz="1000">
                <a:solidFill>
                  <a:srgbClr val="646464"/>
                </a:solidFill>
                <a:latin typeface="Poppins"/>
              </a:defRPr>
            </a:pPr>
            <a:r>
              <a:rPr lang="en-US" altLang="zh-CN" dirty="0"/>
              <a:t>Converts </a:t>
            </a:r>
            <a:r>
              <a:rPr lang="en-US" altLang="zh-CN" dirty="0" err="1"/>
              <a:t>rtables</a:t>
            </a:r>
            <a:r>
              <a:rPr lang="en-US" altLang="zh-CN" dirty="0"/>
              <a:t> to paginated data frames. Handles column splitting across pages. Creates header and body data for each page.</a:t>
            </a:r>
          </a:p>
          <a:p>
            <a:pPr>
              <a:defRPr sz="1000">
                <a:solidFill>
                  <a:srgbClr val="646464"/>
                </a:solidFill>
                <a:latin typeface="Poppins"/>
              </a:defRPr>
            </a:pPr>
            <a:endParaRPr lang="en-US" altLang="zh-CN" sz="1200" dirty="0"/>
          </a:p>
          <a:p>
            <a:pPr>
              <a:defRPr sz="1000">
                <a:solidFill>
                  <a:srgbClr val="646464"/>
                </a:solidFill>
                <a:latin typeface="Poppins"/>
              </a:defRPr>
            </a:pPr>
            <a:r>
              <a:rPr lang="en-US" altLang="zh-CN" sz="1200" b="1" dirty="0" err="1">
                <a:solidFill>
                  <a:srgbClr val="00A3E0"/>
                </a:solidFill>
              </a:rPr>
              <a:t>get_block_numbers</a:t>
            </a:r>
            <a:r>
              <a:rPr lang="en-US" altLang="zh-CN" sz="1200" b="1" dirty="0">
                <a:solidFill>
                  <a:srgbClr val="00A3E0"/>
                </a:solidFill>
              </a:rPr>
              <a:t>(x)</a:t>
            </a:r>
          </a:p>
          <a:p>
            <a:pPr>
              <a:defRPr sz="1000">
                <a:solidFill>
                  <a:srgbClr val="646464"/>
                </a:solidFill>
                <a:latin typeface="Poppins"/>
              </a:defRPr>
            </a:pPr>
            <a:endParaRPr lang="en-US" altLang="zh-CN" dirty="0"/>
          </a:p>
          <a:p>
            <a:pPr>
              <a:defRPr sz="900">
                <a:solidFill>
                  <a:srgbClr val="646464"/>
                </a:solidFill>
                <a:latin typeface="Poppins"/>
              </a:defRPr>
            </a:pPr>
            <a:r>
              <a:rPr lang="en-US" altLang="zh-CN" dirty="0"/>
              <a:t>Assigns hierarchical block numbers (1, 1.1, 1.2, 2, etc.) based on indentation levels for proper table grouping.</a:t>
            </a:r>
          </a:p>
          <a:p>
            <a:pPr>
              <a:defRPr sz="1000">
                <a:solidFill>
                  <a:srgbClr val="646464"/>
                </a:solidFill>
                <a:latin typeface="Poppins"/>
              </a:defRPr>
            </a:pPr>
            <a:endParaRPr dirty="0"/>
          </a:p>
        </p:txBody>
      </p:sp>
      <p:pic>
        <p:nvPicPr>
          <p:cNvPr id="2" name="Picture 2" descr="function_categories.png">
            <a:extLst>
              <a:ext uri="{FF2B5EF4-FFF2-40B4-BE49-F238E27FC236}">
                <a16:creationId xmlns:a16="http://schemas.microsoft.com/office/drawing/2014/main" id="{586CC702-F5C2-D9F9-98A4-A443861987B0}"/>
              </a:ext>
            </a:extLst>
          </p:cNvPr>
          <p:cNvPicPr>
            <a:picLocks noChangeAspect="1"/>
          </p:cNvPicPr>
          <p:nvPr/>
        </p:nvPicPr>
        <p:blipFill>
          <a:blip r:embed="rId2"/>
          <a:srcRect l="72555" t="6846" r="2016" b="69287"/>
          <a:stretch>
            <a:fillRect/>
          </a:stretch>
        </p:blipFill>
        <p:spPr>
          <a:xfrm>
            <a:off x="9597108" y="1567508"/>
            <a:ext cx="2594891" cy="1698171"/>
          </a:xfrm>
          <a:prstGeom prst="rect">
            <a:avLst/>
          </a:prstGeom>
        </p:spPr>
      </p:pic>
      <p:pic>
        <p:nvPicPr>
          <p:cNvPr id="4" name="Picture 2" descr="function_categories.png">
            <a:extLst>
              <a:ext uri="{FF2B5EF4-FFF2-40B4-BE49-F238E27FC236}">
                <a16:creationId xmlns:a16="http://schemas.microsoft.com/office/drawing/2014/main" id="{C2154CE3-05E7-0461-8A8E-D81C4DD67CF0}"/>
              </a:ext>
            </a:extLst>
          </p:cNvPr>
          <p:cNvPicPr>
            <a:picLocks noChangeAspect="1"/>
          </p:cNvPicPr>
          <p:nvPr/>
        </p:nvPicPr>
        <p:blipFill>
          <a:blip r:embed="rId2"/>
          <a:srcRect l="1710" t="33468" r="75446" b="36698"/>
          <a:stretch>
            <a:fillRect/>
          </a:stretch>
        </p:blipFill>
        <p:spPr>
          <a:xfrm>
            <a:off x="9597107" y="3526483"/>
            <a:ext cx="2594891" cy="2122715"/>
          </a:xfrm>
          <a:prstGeom prst="rect">
            <a:avLst/>
          </a:prstGeom>
        </p:spPr>
      </p:pic>
      <p:sp>
        <p:nvSpPr>
          <p:cNvPr id="5" name="文本框 4">
            <a:extLst>
              <a:ext uri="{FF2B5EF4-FFF2-40B4-BE49-F238E27FC236}">
                <a16:creationId xmlns:a16="http://schemas.microsoft.com/office/drawing/2014/main" id="{4F8A6C9D-03F2-4DB8-CDCA-1AA15948D37B}"/>
              </a:ext>
            </a:extLst>
          </p:cNvPr>
          <p:cNvSpPr txBox="1"/>
          <p:nvPr/>
        </p:nvSpPr>
        <p:spPr>
          <a:xfrm>
            <a:off x="261738" y="3754655"/>
            <a:ext cx="9377317" cy="1938992"/>
          </a:xfrm>
          <a:prstGeom prst="rect">
            <a:avLst/>
          </a:prstGeom>
          <a:noFill/>
        </p:spPr>
        <p:txBody>
          <a:bodyPr wrap="square" lIns="91440" tIns="91440" rIns="91440" bIns="91440" rtlCol="0">
            <a:spAutoFit/>
          </a:bodyPr>
          <a:lstStyle/>
          <a:p>
            <a:pPr>
              <a:defRPr sz="1000">
                <a:solidFill>
                  <a:srgbClr val="646464"/>
                </a:solidFill>
                <a:latin typeface="Poppins"/>
              </a:defRPr>
            </a:pPr>
            <a:r>
              <a:rPr lang="en-US" altLang="zh-CN" sz="1200" b="1" dirty="0" err="1">
                <a:solidFill>
                  <a:srgbClr val="9C27B0"/>
                </a:solidFill>
              </a:rPr>
              <a:t>download_rtf</a:t>
            </a:r>
            <a:r>
              <a:rPr lang="en-US" altLang="zh-CN" sz="1200" dirty="0">
                <a:solidFill>
                  <a:srgbClr val="9C27B0"/>
                </a:solidFill>
              </a:rPr>
              <a:t> </a:t>
            </a:r>
            <a:r>
              <a:rPr lang="en-US" altLang="zh-CN" sz="1200" b="1" dirty="0">
                <a:solidFill>
                  <a:srgbClr val="9C27B0"/>
                </a:solidFill>
              </a:rPr>
              <a:t>(</a:t>
            </a:r>
            <a:r>
              <a:rPr lang="en-US" altLang="zh-CN" sz="1200" b="1" dirty="0" err="1">
                <a:solidFill>
                  <a:srgbClr val="9C27B0"/>
                </a:solidFill>
              </a:rPr>
              <a:t>tt</a:t>
            </a:r>
            <a:r>
              <a:rPr lang="en-US" altLang="zh-CN" sz="1200" b="1" dirty="0">
                <a:solidFill>
                  <a:srgbClr val="9C27B0"/>
                </a:solidFill>
              </a:rPr>
              <a:t>, path, study, title, footnote ...)</a:t>
            </a:r>
          </a:p>
          <a:p>
            <a:pPr>
              <a:defRPr sz="1000">
                <a:solidFill>
                  <a:srgbClr val="646464"/>
                </a:solidFill>
                <a:latin typeface="Poppins"/>
              </a:defRPr>
            </a:pPr>
            <a:endParaRPr lang="en-US" altLang="zh-CN" sz="1200" dirty="0"/>
          </a:p>
          <a:p>
            <a:pPr>
              <a:defRPr sz="1000">
                <a:solidFill>
                  <a:srgbClr val="646464"/>
                </a:solidFill>
                <a:latin typeface="Poppins"/>
              </a:defRPr>
            </a:pPr>
            <a:r>
              <a:rPr lang="en-US" altLang="zh-CN" sz="900" dirty="0"/>
              <a:t>Main entry point for RTF generation. Orchestrates pagination, handles column splitting, uses parallel processing (</a:t>
            </a:r>
            <a:r>
              <a:rPr lang="en-US" altLang="zh-CN" sz="900" dirty="0" err="1"/>
              <a:t>mclapply</a:t>
            </a:r>
            <a:r>
              <a:rPr lang="en-US" altLang="zh-CN" sz="900" dirty="0"/>
              <a:t>) for multiple pages, calls </a:t>
            </a:r>
            <a:r>
              <a:rPr lang="en-US" altLang="zh-CN" sz="900" dirty="0" err="1"/>
              <a:t>assemble_rtf</a:t>
            </a:r>
            <a:r>
              <a:rPr lang="en-US" altLang="zh-CN" sz="900" dirty="0"/>
              <a:t>() to combine.</a:t>
            </a:r>
          </a:p>
          <a:p>
            <a:pPr>
              <a:defRPr sz="1000">
                <a:solidFill>
                  <a:srgbClr val="646464"/>
                </a:solidFill>
                <a:latin typeface="Poppins"/>
              </a:defRPr>
            </a:pPr>
            <a:endParaRPr lang="en-US" altLang="zh-CN" sz="1200" b="1" dirty="0">
              <a:solidFill>
                <a:srgbClr val="FFC000"/>
              </a:solidFill>
            </a:endParaRPr>
          </a:p>
          <a:p>
            <a:pPr>
              <a:defRPr sz="1000">
                <a:solidFill>
                  <a:srgbClr val="646464"/>
                </a:solidFill>
                <a:latin typeface="Poppins"/>
              </a:defRPr>
            </a:pPr>
            <a:r>
              <a:rPr lang="en-US" altLang="zh-CN" sz="1200" b="1" dirty="0" err="1">
                <a:solidFill>
                  <a:srgbClr val="9C27B0"/>
                </a:solidFill>
              </a:rPr>
              <a:t>report_rtf</a:t>
            </a:r>
            <a:r>
              <a:rPr lang="en-US" altLang="zh-CN" sz="1200" b="1" dirty="0">
                <a:solidFill>
                  <a:srgbClr val="9C27B0"/>
                </a:solidFill>
              </a:rPr>
              <a:t>  (data, header, path, ...)</a:t>
            </a:r>
          </a:p>
          <a:p>
            <a:pPr>
              <a:defRPr sz="1000">
                <a:solidFill>
                  <a:srgbClr val="646464"/>
                </a:solidFill>
                <a:latin typeface="Poppins"/>
              </a:defRPr>
            </a:pPr>
            <a:endParaRPr lang="en-US" altLang="zh-CN" sz="1200" dirty="0"/>
          </a:p>
          <a:p>
            <a:pPr>
              <a:defRPr sz="1000">
                <a:solidFill>
                  <a:srgbClr val="646464"/>
                </a:solidFill>
                <a:latin typeface="Poppins"/>
              </a:defRPr>
            </a:pPr>
            <a:r>
              <a:rPr lang="en-US" altLang="zh-CN" sz="900" dirty="0"/>
              <a:t>Core RTF generation using r2rtf package. Sets page layout (margins, orientation), adds page header with study ID and page numbers, title, column headers, body, and footnotes.</a:t>
            </a:r>
          </a:p>
          <a:p>
            <a:pPr algn="l"/>
            <a:endParaRPr lang="zh-CN" altLang="en-US" dirty="0" err="1"/>
          </a:p>
        </p:txBody>
      </p:sp>
      <p:sp>
        <p:nvSpPr>
          <p:cNvPr id="6" name="文本框 5">
            <a:extLst>
              <a:ext uri="{FF2B5EF4-FFF2-40B4-BE49-F238E27FC236}">
                <a16:creationId xmlns:a16="http://schemas.microsoft.com/office/drawing/2014/main" id="{23856363-ECD1-6803-7BF6-C408F89A3519}"/>
              </a:ext>
            </a:extLst>
          </p:cNvPr>
          <p:cNvSpPr txBox="1"/>
          <p:nvPr/>
        </p:nvSpPr>
        <p:spPr>
          <a:xfrm>
            <a:off x="261738" y="5585411"/>
            <a:ext cx="7426211" cy="1015663"/>
          </a:xfrm>
          <a:prstGeom prst="rect">
            <a:avLst/>
          </a:prstGeom>
          <a:noFill/>
        </p:spPr>
        <p:txBody>
          <a:bodyPr wrap="square" lIns="91440" tIns="91440" rIns="91440" bIns="91440" rtlCol="0">
            <a:spAutoFit/>
          </a:bodyPr>
          <a:lstStyle/>
          <a:p>
            <a:pPr algn="l"/>
            <a:r>
              <a:rPr lang="en-US" altLang="zh-CN" dirty="0"/>
              <a:t>Other details: </a:t>
            </a:r>
            <a:r>
              <a:rPr lang="en-US" altLang="zh-CN" dirty="0">
                <a:hlinkClick r:id="rId3"/>
              </a:rPr>
              <a:t>https://beigeneo365apc-my.sharepoint.com/personal/yusi_liu_beigene_com/Documents/Desktop/RUG-2026/download_TFL_function_usage.html</a:t>
            </a:r>
            <a:endParaRPr lang="zh-CN" altLang="en-US" dirty="0" err="1"/>
          </a:p>
        </p:txBody>
      </p:sp>
    </p:spTree>
    <p:extLst>
      <p:ext uri="{BB962C8B-B14F-4D97-AF65-F5344CB8AC3E}">
        <p14:creationId xmlns:p14="http://schemas.microsoft.com/office/powerpoint/2010/main" val="178908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t>Part II:</a:t>
            </a:r>
          </a:p>
          <a:p>
            <a:r>
              <a:t>Figure Outputs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igure_output_workflow.png">
            <a:extLst>
              <a:ext uri="{FF2B5EF4-FFF2-40B4-BE49-F238E27FC236}">
                <a16:creationId xmlns:a16="http://schemas.microsoft.com/office/drawing/2014/main" id="{FEEC2B64-A1F7-BA93-D546-563FEC9E0769}"/>
              </a:ext>
            </a:extLst>
          </p:cNvPr>
          <p:cNvPicPr>
            <a:picLocks noChangeAspect="1"/>
          </p:cNvPicPr>
          <p:nvPr/>
        </p:nvPicPr>
        <p:blipFill>
          <a:blip r:embed="rId2"/>
          <a:srcRect t="11905"/>
          <a:stretch>
            <a:fillRect/>
          </a:stretch>
        </p:blipFill>
        <p:spPr>
          <a:xfrm>
            <a:off x="0" y="163286"/>
            <a:ext cx="9529190" cy="6041571"/>
          </a:xfrm>
          <a:prstGeom prst="rect">
            <a:avLst/>
          </a:prstGeom>
        </p:spPr>
      </p:pic>
      <p:sp>
        <p:nvSpPr>
          <p:cNvPr id="3" name="文本框 2">
            <a:extLst>
              <a:ext uri="{FF2B5EF4-FFF2-40B4-BE49-F238E27FC236}">
                <a16:creationId xmlns:a16="http://schemas.microsoft.com/office/drawing/2014/main" id="{E2CC6FFD-AF62-09F6-0CFA-1E7FB537C846}"/>
              </a:ext>
            </a:extLst>
          </p:cNvPr>
          <p:cNvSpPr txBox="1"/>
          <p:nvPr/>
        </p:nvSpPr>
        <p:spPr>
          <a:xfrm rot="2273412">
            <a:off x="9083039" y="1101091"/>
            <a:ext cx="3466010" cy="1200329"/>
          </a:xfrm>
          <a:prstGeom prst="rect">
            <a:avLst/>
          </a:prstGeom>
          <a:noFill/>
        </p:spPr>
        <p:txBody>
          <a:bodyPr wrap="square">
            <a:spAutoFit/>
          </a:bodyPr>
          <a:lstStyle/>
          <a:p>
            <a:r>
              <a:rPr lang="en-US" altLang="zh-CN" sz="3600" b="1" dirty="0">
                <a:solidFill>
                  <a:schemeClr val="tx1">
                    <a:lumMod val="75000"/>
                    <a:lumOff val="25000"/>
                  </a:schemeClr>
                </a:solidFill>
              </a:rPr>
              <a:t>Overview of Figure Output</a:t>
            </a:r>
            <a:endParaRPr lang="zh-CN" altLang="en-US" sz="3600" b="1" dirty="0">
              <a:solidFill>
                <a:schemeClr val="tx1">
                  <a:lumMod val="75000"/>
                  <a:lumOff val="25000"/>
                </a:schemeClr>
              </a:solidFill>
            </a:endParaRPr>
          </a:p>
        </p:txBody>
      </p:sp>
    </p:spTree>
    <p:extLst>
      <p:ext uri="{BB962C8B-B14F-4D97-AF65-F5344CB8AC3E}">
        <p14:creationId xmlns:p14="http://schemas.microsoft.com/office/powerpoint/2010/main" val="2848669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749D9-38FB-6B81-A6F9-AB63072791B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E08581-D7C1-D1E6-C5A4-730B0BFED49D}"/>
              </a:ext>
            </a:extLst>
          </p:cNvPr>
          <p:cNvSpPr>
            <a:spLocks noGrp="1"/>
          </p:cNvSpPr>
          <p:nvPr>
            <p:ph type="title"/>
          </p:nvPr>
        </p:nvSpPr>
        <p:spPr/>
        <p:txBody>
          <a:bodyPr/>
          <a:lstStyle/>
          <a:p>
            <a:r>
              <a:rPr lang="en-US" dirty="0"/>
              <a:t>Code Illustrate</a:t>
            </a:r>
            <a:endParaRPr dirty="0"/>
          </a:p>
        </p:txBody>
      </p:sp>
      <p:sp>
        <p:nvSpPr>
          <p:cNvPr id="5" name="文本框 4">
            <a:extLst>
              <a:ext uri="{FF2B5EF4-FFF2-40B4-BE49-F238E27FC236}">
                <a16:creationId xmlns:a16="http://schemas.microsoft.com/office/drawing/2014/main" id="{15BE3AFC-58AE-63AF-2047-70F12F4488BD}"/>
              </a:ext>
            </a:extLst>
          </p:cNvPr>
          <p:cNvSpPr txBox="1"/>
          <p:nvPr/>
        </p:nvSpPr>
        <p:spPr>
          <a:xfrm>
            <a:off x="360751" y="1471385"/>
            <a:ext cx="6096000" cy="3862596"/>
          </a:xfrm>
          <a:prstGeom prst="rect">
            <a:avLst/>
          </a:prstGeom>
          <a:noFill/>
        </p:spPr>
        <p:txBody>
          <a:bodyPr wrap="square">
            <a:spAutoFit/>
          </a:bodyPr>
          <a:lstStyle/>
          <a:p>
            <a:pPr>
              <a:spcBef>
                <a:spcPts val="0"/>
              </a:spcBef>
              <a:defRPr sz="1100" b="1">
                <a:solidFill>
                  <a:srgbClr val="005293"/>
                </a:solidFill>
                <a:latin typeface="Poppins"/>
              </a:defRPr>
            </a:pPr>
            <a:r>
              <a:rPr lang="en-US" altLang="zh-CN" sz="2000" dirty="0"/>
              <a:t>Figure Output Formats:</a:t>
            </a:r>
          </a:p>
          <a:p>
            <a:pPr>
              <a:spcBef>
                <a:spcPts val="300"/>
              </a:spcBef>
              <a:defRPr sz="900">
                <a:solidFill>
                  <a:srgbClr val="323232"/>
                </a:solidFill>
                <a:latin typeface="Consolas"/>
              </a:defRPr>
            </a:pPr>
            <a:r>
              <a:rPr lang="en-US" altLang="zh-CN" sz="2000" dirty="0"/>
              <a:t>• SVG: </a:t>
            </a:r>
            <a:r>
              <a:rPr lang="en-US" altLang="zh-CN" sz="2000" dirty="0" err="1"/>
              <a:t>svg</a:t>
            </a:r>
            <a:r>
              <a:rPr lang="en-US" altLang="zh-CN" sz="2000" dirty="0"/>
              <a:t>() → print() → </a:t>
            </a:r>
            <a:r>
              <a:rPr lang="en-US" altLang="zh-CN" sz="2000" dirty="0" err="1"/>
              <a:t>dev.off</a:t>
            </a:r>
            <a:r>
              <a:rPr lang="en-US" altLang="zh-CN" sz="2000" dirty="0"/>
              <a:t>()</a:t>
            </a:r>
          </a:p>
          <a:p>
            <a:pPr>
              <a:spcBef>
                <a:spcPts val="300"/>
              </a:spcBef>
              <a:defRPr sz="900">
                <a:solidFill>
                  <a:srgbClr val="323232"/>
                </a:solidFill>
                <a:latin typeface="Consolas"/>
              </a:defRPr>
            </a:pPr>
            <a:r>
              <a:rPr lang="en-US" altLang="zh-CN" sz="2000" dirty="0"/>
              <a:t>• PDF: </a:t>
            </a:r>
            <a:r>
              <a:rPr lang="en-US" altLang="zh-CN" sz="2000" dirty="0" err="1"/>
              <a:t>cairo_pdf</a:t>
            </a:r>
            <a:r>
              <a:rPr lang="en-US" altLang="zh-CN" sz="2000" dirty="0"/>
              <a:t>() + </a:t>
            </a:r>
            <a:r>
              <a:rPr lang="en-US" altLang="zh-CN" sz="2000" dirty="0" err="1"/>
              <a:t>rmarkdown</a:t>
            </a:r>
            <a:r>
              <a:rPr lang="en-US" altLang="zh-CN" sz="2000" dirty="0"/>
              <a:t>::render()</a:t>
            </a:r>
          </a:p>
          <a:p>
            <a:pPr>
              <a:spcBef>
                <a:spcPts val="300"/>
              </a:spcBef>
              <a:defRPr sz="900">
                <a:solidFill>
                  <a:srgbClr val="323232"/>
                </a:solidFill>
                <a:latin typeface="Consolas"/>
              </a:defRPr>
            </a:pPr>
            <a:r>
              <a:rPr lang="en-US" altLang="zh-CN" sz="2000" dirty="0"/>
              <a:t>• PNG: </a:t>
            </a:r>
            <a:r>
              <a:rPr lang="en-US" altLang="zh-CN" sz="2000" dirty="0" err="1"/>
              <a:t>png</a:t>
            </a:r>
            <a:r>
              <a:rPr lang="en-US" altLang="zh-CN" sz="2000" dirty="0"/>
              <a:t>() → print() → </a:t>
            </a:r>
            <a:r>
              <a:rPr lang="en-US" altLang="zh-CN" sz="2000" dirty="0" err="1"/>
              <a:t>dev.off</a:t>
            </a:r>
            <a:r>
              <a:rPr lang="en-US" altLang="zh-CN" sz="2000" dirty="0"/>
              <a:t>()</a:t>
            </a:r>
          </a:p>
          <a:p>
            <a:pPr>
              <a:spcBef>
                <a:spcPts val="300"/>
              </a:spcBef>
              <a:defRPr sz="900">
                <a:solidFill>
                  <a:srgbClr val="323232"/>
                </a:solidFill>
                <a:latin typeface="Consolas"/>
              </a:defRPr>
            </a:pPr>
            <a:r>
              <a:rPr lang="en-US" altLang="zh-CN" sz="2000" dirty="0"/>
              <a:t>• RTF: r2rtf package </a:t>
            </a:r>
          </a:p>
          <a:p>
            <a:pPr>
              <a:spcBef>
                <a:spcPts val="300"/>
              </a:spcBef>
              <a:defRPr sz="900">
                <a:solidFill>
                  <a:srgbClr val="323232"/>
                </a:solidFill>
                <a:latin typeface="Consolas"/>
              </a:defRPr>
            </a:pPr>
            <a:r>
              <a:rPr lang="en-US" altLang="zh-CN" sz="2000" dirty="0"/>
              <a:t>• DOCX: officer package</a:t>
            </a:r>
          </a:p>
          <a:p>
            <a:pPr>
              <a:spcBef>
                <a:spcPts val="300"/>
              </a:spcBef>
              <a:defRPr sz="900">
                <a:solidFill>
                  <a:srgbClr val="505050"/>
                </a:solidFill>
                <a:latin typeface="Consolas"/>
              </a:defRPr>
            </a:pPr>
            <a:endParaRPr lang="en-US" altLang="zh-CN" sz="2000" dirty="0"/>
          </a:p>
          <a:p>
            <a:pPr>
              <a:spcBef>
                <a:spcPts val="300"/>
              </a:spcBef>
              <a:defRPr sz="1100" b="1">
                <a:solidFill>
                  <a:srgbClr val="2E7D32"/>
                </a:solidFill>
                <a:latin typeface="Poppins"/>
              </a:defRPr>
            </a:pPr>
            <a:r>
              <a:rPr lang="en-US" altLang="zh-CN" sz="2000" dirty="0"/>
              <a:t>QC Dataset Downloads:</a:t>
            </a:r>
          </a:p>
          <a:p>
            <a:pPr>
              <a:spcBef>
                <a:spcPts val="300"/>
              </a:spcBef>
              <a:defRPr sz="900">
                <a:solidFill>
                  <a:srgbClr val="323232"/>
                </a:solidFill>
                <a:latin typeface="Consolas"/>
              </a:defRPr>
            </a:pPr>
            <a:r>
              <a:rPr lang="en-US" altLang="zh-CN" sz="2000" dirty="0"/>
              <a:t>• CSV: </a:t>
            </a:r>
            <a:r>
              <a:rPr lang="en-US" altLang="zh-CN" sz="2000" dirty="0" err="1"/>
              <a:t>write.table</a:t>
            </a:r>
            <a:r>
              <a:rPr lang="en-US" altLang="zh-CN" sz="2000" dirty="0"/>
              <a:t>()</a:t>
            </a:r>
          </a:p>
          <a:p>
            <a:pPr>
              <a:spcBef>
                <a:spcPts val="300"/>
              </a:spcBef>
              <a:defRPr sz="900">
                <a:solidFill>
                  <a:srgbClr val="323232"/>
                </a:solidFill>
                <a:latin typeface="Consolas"/>
              </a:defRPr>
            </a:pPr>
            <a:r>
              <a:rPr lang="en-US" altLang="zh-CN" sz="2000" dirty="0"/>
              <a:t>• </a:t>
            </a:r>
            <a:r>
              <a:rPr lang="en-US" altLang="zh-CN" sz="2000" dirty="0" err="1"/>
              <a:t>xpt</a:t>
            </a:r>
            <a:r>
              <a:rPr lang="en-US" altLang="zh-CN" sz="2000" dirty="0"/>
              <a:t>: </a:t>
            </a:r>
            <a:r>
              <a:rPr lang="en-US" altLang="zh-CN" sz="2000" dirty="0" err="1"/>
              <a:t>write_xpt</a:t>
            </a:r>
            <a:r>
              <a:rPr lang="en-US" altLang="zh-CN" sz="2000" dirty="0"/>
              <a:t>()</a:t>
            </a:r>
          </a:p>
          <a:p>
            <a:pPr>
              <a:spcBef>
                <a:spcPts val="300"/>
              </a:spcBef>
              <a:defRPr sz="900">
                <a:solidFill>
                  <a:srgbClr val="505050"/>
                </a:solidFill>
                <a:latin typeface="Consolas"/>
              </a:defRPr>
            </a:pPr>
            <a:endParaRPr lang="en-US" altLang="zh-CN" sz="2000" dirty="0"/>
          </a:p>
        </p:txBody>
      </p:sp>
      <p:sp>
        <p:nvSpPr>
          <p:cNvPr id="7" name="文本框 6">
            <a:extLst>
              <a:ext uri="{FF2B5EF4-FFF2-40B4-BE49-F238E27FC236}">
                <a16:creationId xmlns:a16="http://schemas.microsoft.com/office/drawing/2014/main" id="{16BE901A-238A-CCBE-663A-47D2F0960A77}"/>
              </a:ext>
            </a:extLst>
          </p:cNvPr>
          <p:cNvSpPr txBox="1"/>
          <p:nvPr/>
        </p:nvSpPr>
        <p:spPr>
          <a:xfrm>
            <a:off x="6539345" y="1471385"/>
            <a:ext cx="3629891" cy="3077766"/>
          </a:xfrm>
          <a:prstGeom prst="rect">
            <a:avLst/>
          </a:prstGeom>
          <a:noFill/>
        </p:spPr>
        <p:txBody>
          <a:bodyPr wrap="square" lIns="91440" tIns="91440" rIns="91440" bIns="91440" rtlCol="0">
            <a:spAutoFit/>
          </a:bodyPr>
          <a:lstStyle/>
          <a:p>
            <a:pPr>
              <a:spcBef>
                <a:spcPts val="300"/>
              </a:spcBef>
              <a:defRPr sz="1100" b="1">
                <a:solidFill>
                  <a:srgbClr val="C8102E"/>
                </a:solidFill>
                <a:latin typeface="Poppins"/>
              </a:defRPr>
            </a:pPr>
            <a:r>
              <a:rPr lang="en-US" altLang="zh-CN" sz="2000" dirty="0"/>
              <a:t>Loop for Multiple Figures:</a:t>
            </a:r>
          </a:p>
          <a:p>
            <a:pPr>
              <a:spcBef>
                <a:spcPts val="300"/>
              </a:spcBef>
              <a:defRPr sz="900">
                <a:solidFill>
                  <a:srgbClr val="505050"/>
                </a:solidFill>
                <a:latin typeface="Consolas"/>
              </a:defRPr>
            </a:pPr>
            <a:r>
              <a:rPr lang="en-US" altLang="zh-CN" sz="2000" dirty="0"/>
              <a:t>for(</a:t>
            </a:r>
            <a:r>
              <a:rPr lang="en-US" altLang="zh-CN" sz="2000" dirty="0" err="1"/>
              <a:t>i</a:t>
            </a:r>
            <a:r>
              <a:rPr lang="en-US" altLang="zh-CN" sz="2000" dirty="0"/>
              <a:t> in 1:length(plot)) {</a:t>
            </a:r>
          </a:p>
          <a:p>
            <a:pPr>
              <a:spcBef>
                <a:spcPts val="300"/>
              </a:spcBef>
              <a:defRPr sz="900">
                <a:solidFill>
                  <a:srgbClr val="505050"/>
                </a:solidFill>
                <a:latin typeface="Consolas"/>
              </a:defRPr>
            </a:pPr>
            <a:r>
              <a:rPr lang="en-US" altLang="zh-CN" sz="2000" dirty="0"/>
              <a:t>  temp[</a:t>
            </a:r>
            <a:r>
              <a:rPr lang="en-US" altLang="zh-CN" sz="2000" dirty="0" err="1"/>
              <a:t>i</a:t>
            </a:r>
            <a:r>
              <a:rPr lang="en-US" altLang="zh-CN" sz="2000" dirty="0"/>
              <a:t>] &lt;- export(plot[[</a:t>
            </a:r>
            <a:r>
              <a:rPr lang="en-US" altLang="zh-CN" sz="2000" dirty="0" err="1"/>
              <a:t>i</a:t>
            </a:r>
            <a:r>
              <a:rPr lang="en-US" altLang="zh-CN" sz="2000" dirty="0"/>
              <a:t>]])</a:t>
            </a:r>
          </a:p>
          <a:p>
            <a:pPr>
              <a:spcBef>
                <a:spcPts val="300"/>
              </a:spcBef>
              <a:defRPr sz="900">
                <a:solidFill>
                  <a:srgbClr val="505050"/>
                </a:solidFill>
                <a:latin typeface="Consolas"/>
              </a:defRPr>
            </a:pPr>
            <a:r>
              <a:rPr lang="en-US" altLang="zh-CN" sz="2000" dirty="0"/>
              <a:t>}</a:t>
            </a:r>
          </a:p>
          <a:p>
            <a:pPr>
              <a:spcBef>
                <a:spcPts val="300"/>
              </a:spcBef>
              <a:defRPr sz="900">
                <a:solidFill>
                  <a:srgbClr val="505050"/>
                </a:solidFill>
                <a:latin typeface="Consolas"/>
              </a:defRPr>
            </a:pPr>
            <a:r>
              <a:rPr lang="en-US" altLang="zh-CN" sz="2000" dirty="0" err="1"/>
              <a:t>assemble_rtf</a:t>
            </a:r>
            <a:r>
              <a:rPr lang="en-US" altLang="zh-CN" sz="2000" dirty="0"/>
              <a:t>(temp, output)</a:t>
            </a:r>
          </a:p>
          <a:p>
            <a:pPr algn="l"/>
            <a:endParaRPr lang="zh-CN" altLang="en-US" dirty="0" err="1"/>
          </a:p>
        </p:txBody>
      </p:sp>
    </p:spTree>
    <p:extLst>
      <p:ext uri="{BB962C8B-B14F-4D97-AF65-F5344CB8AC3E}">
        <p14:creationId xmlns:p14="http://schemas.microsoft.com/office/powerpoint/2010/main" val="3798295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SVG </a:t>
            </a:r>
            <a:r>
              <a:rPr lang="en-US" dirty="0"/>
              <a:t>&amp; PNG</a:t>
            </a:r>
            <a:endParaRPr dirty="0"/>
          </a:p>
        </p:txBody>
      </p:sp>
      <p:sp>
        <p:nvSpPr>
          <p:cNvPr id="3" name="TextBox 2"/>
          <p:cNvSpPr txBox="1"/>
          <p:nvPr/>
        </p:nvSpPr>
        <p:spPr>
          <a:xfrm>
            <a:off x="0" y="1471749"/>
            <a:ext cx="4963886"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400" b="1">
                <a:solidFill>
                  <a:srgbClr val="2196F3"/>
                </a:solidFill>
                <a:latin typeface="Poppins"/>
              </a:defRPr>
            </a:pPr>
            <a:r>
              <a:rPr kumimoji="0" sz="1400" b="1" i="0" u="none" strike="noStrike" kern="1200" cap="none" spc="0" normalizeH="0" baseline="0" noProof="0" dirty="0">
                <a:ln>
                  <a:noFill/>
                </a:ln>
                <a:solidFill>
                  <a:srgbClr val="2196F3"/>
                </a:solidFill>
                <a:effectLst/>
                <a:uLnTx/>
                <a:uFillTx/>
                <a:latin typeface="Poppins"/>
                <a:ea typeface="+mn-ea"/>
                <a:cs typeface="+mn-cs"/>
              </a:rPr>
              <a:t>SVG Output - Vector Graphics for Web</a:t>
            </a:r>
          </a:p>
        </p:txBody>
      </p:sp>
      <p:sp>
        <p:nvSpPr>
          <p:cNvPr id="4" name="TextBox 3"/>
          <p:cNvSpPr txBox="1"/>
          <p:nvPr/>
        </p:nvSpPr>
        <p:spPr>
          <a:xfrm>
            <a:off x="91440" y="1837509"/>
            <a:ext cx="5055326" cy="2616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100">
                <a:solidFill>
                  <a:srgbClr val="646464"/>
                </a:solidFill>
                <a:latin typeface="Poppins"/>
              </a:defRPr>
            </a:pPr>
            <a:r>
              <a:rPr kumimoji="0" sz="1100" b="0" i="0" u="none" strike="noStrike" kern="1200" cap="none" spc="0" normalizeH="0" baseline="0" noProof="0">
                <a:ln>
                  <a:noFill/>
                </a:ln>
                <a:solidFill>
                  <a:srgbClr val="646464"/>
                </a:solidFill>
                <a:effectLst/>
                <a:uLnTx/>
                <a:uFillTx/>
                <a:latin typeface="Poppins"/>
                <a:ea typeface="+mn-ea"/>
                <a:cs typeface="+mn-cs"/>
              </a:rPr>
              <a:t>Scalable Vector Graphics - perfect for web display and infinite scaling</a:t>
            </a:r>
          </a:p>
        </p:txBody>
      </p:sp>
      <p:sp>
        <p:nvSpPr>
          <p:cNvPr id="5" name="TextBox 4"/>
          <p:cNvSpPr txBox="1"/>
          <p:nvPr/>
        </p:nvSpPr>
        <p:spPr>
          <a:xfrm>
            <a:off x="91440" y="2157549"/>
            <a:ext cx="5255623"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000">
                <a:solidFill>
                  <a:srgbClr val="646464"/>
                </a:solidFill>
                <a:latin typeface="Consolas"/>
              </a:defRPr>
            </a:pPr>
            <a:r>
              <a:rPr kumimoji="0" sz="1000" b="0" i="0" u="none" strike="noStrike" kern="1200" cap="none" spc="0" normalizeH="0" baseline="0" noProof="0" dirty="0">
                <a:ln>
                  <a:noFill/>
                </a:ln>
                <a:solidFill>
                  <a:srgbClr val="646464"/>
                </a:solidFill>
                <a:effectLst/>
                <a:uLnTx/>
                <a:uFillTx/>
                <a:latin typeface="Consolas"/>
                <a:ea typeface="+mn-ea"/>
                <a:cs typeface="+mn-cs"/>
              </a:rPr>
              <a:t># SVG Output</a:t>
            </a:r>
            <a:br>
              <a:rPr kumimoji="0" sz="1000" b="0" i="0" u="none" strike="noStrike" kern="1200" cap="none" spc="0" normalizeH="0" baseline="0" noProof="0" dirty="0">
                <a:ln>
                  <a:noFill/>
                </a:ln>
                <a:solidFill>
                  <a:srgbClr val="646464"/>
                </a:solidFill>
                <a:effectLst/>
                <a:uLnTx/>
                <a:uFillTx/>
                <a:latin typeface="Consolas"/>
                <a:ea typeface="+mn-ea"/>
                <a:cs typeface="+mn-cs"/>
              </a:rPr>
            </a:br>
            <a:r>
              <a:rPr kumimoji="0" sz="1000" b="0" i="0" u="none" strike="noStrike" kern="1200" cap="none" spc="0" normalizeH="0" baseline="0" noProof="0" dirty="0">
                <a:ln>
                  <a:noFill/>
                </a:ln>
                <a:solidFill>
                  <a:srgbClr val="646464"/>
                </a:solidFill>
                <a:effectLst/>
                <a:uLnTx/>
                <a:uFillTx/>
                <a:latin typeface="Consolas"/>
                <a:ea typeface="+mn-ea"/>
                <a:cs typeface="+mn-cs"/>
              </a:rPr>
              <a:t>if (</a:t>
            </a:r>
            <a:r>
              <a:rPr kumimoji="0" sz="1000" b="0" i="0" u="none" strike="noStrike" kern="1200" cap="none" spc="0" normalizeH="0" baseline="0" noProof="0" dirty="0" err="1">
                <a:ln>
                  <a:noFill/>
                </a:ln>
                <a:solidFill>
                  <a:srgbClr val="646464"/>
                </a:solidFill>
                <a:effectLst/>
                <a:uLnTx/>
                <a:uFillTx/>
                <a:latin typeface="Consolas"/>
                <a:ea typeface="+mn-ea"/>
                <a:cs typeface="+mn-cs"/>
              </a:rPr>
              <a:t>file_format</a:t>
            </a:r>
            <a:r>
              <a:rPr kumimoji="0" sz="1000" b="0" i="0" u="none" strike="noStrike" kern="1200" cap="none" spc="0" normalizeH="0" baseline="0" noProof="0" dirty="0">
                <a:ln>
                  <a:noFill/>
                </a:ln>
                <a:solidFill>
                  <a:srgbClr val="646464"/>
                </a:solidFill>
                <a:effectLst/>
                <a:uLnTx/>
                <a:uFillTx/>
                <a:latin typeface="Consolas"/>
                <a:ea typeface="+mn-ea"/>
                <a:cs typeface="+mn-cs"/>
              </a:rPr>
              <a:t> == ".</a:t>
            </a:r>
            <a:r>
              <a:rPr kumimoji="0" sz="1000" b="0" i="0" u="none" strike="noStrike" kern="1200" cap="none" spc="0" normalizeH="0" baseline="0" noProof="0" dirty="0" err="1">
                <a:ln>
                  <a:noFill/>
                </a:ln>
                <a:solidFill>
                  <a:srgbClr val="646464"/>
                </a:solidFill>
                <a:effectLst/>
                <a:uLnTx/>
                <a:uFillTx/>
                <a:latin typeface="Consolas"/>
                <a:ea typeface="+mn-ea"/>
                <a:cs typeface="+mn-cs"/>
              </a:rPr>
              <a:t>svg</a:t>
            </a:r>
            <a:r>
              <a:rPr kumimoji="0" sz="1000" b="0" i="0" u="none" strike="noStrike" kern="1200" cap="none" spc="0" normalizeH="0" baseline="0" noProof="0" dirty="0">
                <a:ln>
                  <a:noFill/>
                </a:ln>
                <a:solidFill>
                  <a:srgbClr val="646464"/>
                </a:solidFill>
                <a:effectLst/>
                <a:uLnTx/>
                <a:uFillTx/>
                <a:latin typeface="Consolas"/>
                <a:ea typeface="+mn-ea"/>
                <a:cs typeface="+mn-cs"/>
              </a:rPr>
              <a:t>") {</a:t>
            </a:r>
            <a:br>
              <a:rPr kumimoji="0" sz="1000" b="0" i="0" u="none" strike="noStrike" kern="1200" cap="none" spc="0" normalizeH="0" baseline="0" noProof="0" dirty="0">
                <a:ln>
                  <a:noFill/>
                </a:ln>
                <a:solidFill>
                  <a:srgbClr val="646464"/>
                </a:solidFill>
                <a:effectLst/>
                <a:uLnTx/>
                <a:uFillTx/>
                <a:latin typeface="Consolas"/>
                <a:ea typeface="+mn-ea"/>
                <a:cs typeface="+mn-cs"/>
              </a:rPr>
            </a:br>
            <a:r>
              <a:rPr kumimoji="0" sz="1000" b="0" i="0" u="none" strike="noStrike" kern="1200" cap="none" spc="0" normalizeH="0" baseline="0" noProof="0" dirty="0">
                <a:ln>
                  <a:noFill/>
                </a:ln>
                <a:solidFill>
                  <a:srgbClr val="646464"/>
                </a:solidFill>
                <a:effectLst/>
                <a:uLnTx/>
                <a:uFillTx/>
                <a:latin typeface="Consolas"/>
                <a:ea typeface="+mn-ea"/>
                <a:cs typeface="+mn-cs"/>
              </a:rPr>
              <a:t>    </a:t>
            </a:r>
            <a:r>
              <a:rPr kumimoji="0" sz="1000" b="0" i="0" u="none" strike="noStrike" kern="1200" cap="none" spc="0" normalizeH="0" baseline="0" noProof="0" dirty="0" err="1">
                <a:ln>
                  <a:noFill/>
                </a:ln>
                <a:solidFill>
                  <a:srgbClr val="646464"/>
                </a:solidFill>
                <a:effectLst/>
                <a:uLnTx/>
                <a:uFillTx/>
                <a:latin typeface="Consolas"/>
                <a:ea typeface="+mn-ea"/>
                <a:cs typeface="+mn-cs"/>
              </a:rPr>
              <a:t>svg</a:t>
            </a:r>
            <a:r>
              <a:rPr kumimoji="0" sz="1000" b="0" i="0" u="none" strike="noStrike" kern="1200" cap="none" spc="0" normalizeH="0" baseline="0" noProof="0" dirty="0">
                <a:ln>
                  <a:noFill/>
                </a:ln>
                <a:solidFill>
                  <a:srgbClr val="646464"/>
                </a:solidFill>
                <a:effectLst/>
                <a:uLnTx/>
                <a:uFillTx/>
                <a:latin typeface="Consolas"/>
                <a:ea typeface="+mn-ea"/>
                <a:cs typeface="+mn-cs"/>
              </a:rPr>
              <a:t>(file, height = 15, width = 20)    # Open SVG device</a:t>
            </a:r>
            <a:br>
              <a:rPr kumimoji="0" sz="1000" b="0" i="0" u="none" strike="noStrike" kern="1200" cap="none" spc="0" normalizeH="0" baseline="0" noProof="0" dirty="0">
                <a:ln>
                  <a:noFill/>
                </a:ln>
                <a:solidFill>
                  <a:srgbClr val="646464"/>
                </a:solidFill>
                <a:effectLst/>
                <a:uLnTx/>
                <a:uFillTx/>
                <a:latin typeface="Consolas"/>
                <a:ea typeface="+mn-ea"/>
                <a:cs typeface="+mn-cs"/>
              </a:rPr>
            </a:br>
            <a:r>
              <a:rPr kumimoji="0" sz="1000" b="0" i="0" u="none" strike="noStrike" kern="1200" cap="none" spc="0" normalizeH="0" baseline="0" noProof="0" dirty="0">
                <a:ln>
                  <a:noFill/>
                </a:ln>
                <a:solidFill>
                  <a:srgbClr val="646464"/>
                </a:solidFill>
                <a:effectLst/>
                <a:uLnTx/>
                <a:uFillTx/>
                <a:latin typeface="Consolas"/>
                <a:ea typeface="+mn-ea"/>
                <a:cs typeface="+mn-cs"/>
              </a:rPr>
              <a:t>    print(plot)                            # Render plot to device</a:t>
            </a:r>
            <a:br>
              <a:rPr kumimoji="0" sz="1000" b="0" i="0" u="none" strike="noStrike" kern="1200" cap="none" spc="0" normalizeH="0" baseline="0" noProof="0" dirty="0">
                <a:ln>
                  <a:noFill/>
                </a:ln>
                <a:solidFill>
                  <a:srgbClr val="646464"/>
                </a:solidFill>
                <a:effectLst/>
                <a:uLnTx/>
                <a:uFillTx/>
                <a:latin typeface="Consolas"/>
                <a:ea typeface="+mn-ea"/>
                <a:cs typeface="+mn-cs"/>
              </a:rPr>
            </a:br>
            <a:r>
              <a:rPr kumimoji="0" sz="1000" b="0" i="0" u="none" strike="noStrike" kern="1200" cap="none" spc="0" normalizeH="0" baseline="0" noProof="0" dirty="0">
                <a:ln>
                  <a:noFill/>
                </a:ln>
                <a:solidFill>
                  <a:srgbClr val="646464"/>
                </a:solidFill>
                <a:effectLst/>
                <a:uLnTx/>
                <a:uFillTx/>
                <a:latin typeface="Consolas"/>
                <a:ea typeface="+mn-ea"/>
                <a:cs typeface="+mn-cs"/>
              </a:rPr>
              <a:t>    </a:t>
            </a:r>
            <a:r>
              <a:rPr kumimoji="0" sz="1000" b="0" i="0" u="none" strike="noStrike" kern="1200" cap="none" spc="0" normalizeH="0" baseline="0" noProof="0" dirty="0" err="1">
                <a:ln>
                  <a:noFill/>
                </a:ln>
                <a:solidFill>
                  <a:srgbClr val="646464"/>
                </a:solidFill>
                <a:effectLst/>
                <a:uLnTx/>
                <a:uFillTx/>
                <a:latin typeface="Consolas"/>
                <a:ea typeface="+mn-ea"/>
                <a:cs typeface="+mn-cs"/>
              </a:rPr>
              <a:t>dev.off</a:t>
            </a:r>
            <a:r>
              <a:rPr kumimoji="0" sz="1000" b="0" i="0" u="none" strike="noStrike" kern="1200" cap="none" spc="0" normalizeH="0" baseline="0" noProof="0" dirty="0">
                <a:ln>
                  <a:noFill/>
                </a:ln>
                <a:solidFill>
                  <a:srgbClr val="646464"/>
                </a:solidFill>
                <a:effectLst/>
                <a:uLnTx/>
                <a:uFillTx/>
                <a:latin typeface="Consolas"/>
                <a:ea typeface="+mn-ea"/>
                <a:cs typeface="+mn-cs"/>
              </a:rPr>
              <a:t>()                              # Close device and write file</a:t>
            </a:r>
            <a:br>
              <a:rPr kumimoji="0" sz="1000" b="0" i="0" u="none" strike="noStrike" kern="1200" cap="none" spc="0" normalizeH="0" baseline="0" noProof="0" dirty="0">
                <a:ln>
                  <a:noFill/>
                </a:ln>
                <a:solidFill>
                  <a:srgbClr val="646464"/>
                </a:solidFill>
                <a:effectLst/>
                <a:uLnTx/>
                <a:uFillTx/>
                <a:latin typeface="Consolas"/>
                <a:ea typeface="+mn-ea"/>
                <a:cs typeface="+mn-cs"/>
              </a:rPr>
            </a:br>
            <a:r>
              <a:rPr kumimoji="0" sz="1000" b="0" i="0" u="none" strike="noStrike" kern="1200" cap="none" spc="0" normalizeH="0" baseline="0" noProof="0" dirty="0">
                <a:ln>
                  <a:noFill/>
                </a:ln>
                <a:solidFill>
                  <a:srgbClr val="646464"/>
                </a:solidFill>
                <a:effectLst/>
                <a:uLnTx/>
                <a:uFillTx/>
                <a:latin typeface="Consolas"/>
                <a:ea typeface="+mn-ea"/>
                <a:cs typeface="+mn-cs"/>
              </a:rPr>
              <a:t>}</a:t>
            </a:r>
          </a:p>
        </p:txBody>
      </p:sp>
      <p:sp>
        <p:nvSpPr>
          <p:cNvPr id="6" name="TextBox 5"/>
          <p:cNvSpPr txBox="1"/>
          <p:nvPr/>
        </p:nvSpPr>
        <p:spPr>
          <a:xfrm>
            <a:off x="0" y="3346269"/>
            <a:ext cx="4432663"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400" b="1">
                <a:solidFill>
                  <a:srgbClr val="005293"/>
                </a:solidFill>
                <a:latin typeface="Poppins"/>
              </a:defRPr>
            </a:pPr>
            <a:r>
              <a:rPr kumimoji="0" sz="1400" b="1" i="0" u="none" strike="noStrike" kern="1200" cap="none" spc="0" normalizeH="0" baseline="0" noProof="0">
                <a:ln>
                  <a:noFill/>
                </a:ln>
                <a:solidFill>
                  <a:srgbClr val="005293"/>
                </a:solidFill>
                <a:effectLst/>
                <a:uLnTx/>
                <a:uFillTx/>
                <a:latin typeface="Poppins"/>
                <a:ea typeface="+mn-ea"/>
                <a:cs typeface="+mn-cs"/>
              </a:rPr>
              <a:t>Key Functions:</a:t>
            </a:r>
          </a:p>
        </p:txBody>
      </p:sp>
      <p:sp>
        <p:nvSpPr>
          <p:cNvPr id="7" name="TextBox 6"/>
          <p:cNvSpPr txBox="1"/>
          <p:nvPr/>
        </p:nvSpPr>
        <p:spPr>
          <a:xfrm>
            <a:off x="91440" y="3712029"/>
            <a:ext cx="4341223" cy="2616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100">
                <a:solidFill>
                  <a:srgbClr val="646464"/>
                </a:solidFill>
                <a:latin typeface="Poppins"/>
              </a:defRPr>
            </a:pPr>
            <a:r>
              <a:rPr kumimoji="0" sz="1100" b="0" i="0" u="none" strike="noStrike" kern="1200" cap="none" spc="0" normalizeH="0" baseline="0" noProof="0" dirty="0">
                <a:ln>
                  <a:noFill/>
                </a:ln>
                <a:solidFill>
                  <a:srgbClr val="646464"/>
                </a:solidFill>
                <a:effectLst/>
                <a:uLnTx/>
                <a:uFillTx/>
                <a:latin typeface="Poppins"/>
                <a:ea typeface="+mn-ea"/>
                <a:cs typeface="+mn-cs"/>
              </a:rPr>
              <a:t>  </a:t>
            </a:r>
            <a:r>
              <a:rPr kumimoji="0" sz="1100" b="0" i="0" u="none" strike="noStrike" kern="1200" cap="none" spc="0" normalizeH="0" baseline="0" noProof="0" dirty="0" err="1">
                <a:ln>
                  <a:noFill/>
                </a:ln>
                <a:solidFill>
                  <a:srgbClr val="646464"/>
                </a:solidFill>
                <a:effectLst/>
                <a:uLnTx/>
                <a:uFillTx/>
                <a:latin typeface="Poppins"/>
                <a:ea typeface="+mn-ea"/>
                <a:cs typeface="+mn-cs"/>
              </a:rPr>
              <a:t>svg</a:t>
            </a:r>
            <a:r>
              <a:rPr kumimoji="0" sz="1100" b="0" i="0" u="none" strike="noStrike" kern="1200" cap="none" spc="0" normalizeH="0" baseline="0" noProof="0" dirty="0">
                <a:ln>
                  <a:noFill/>
                </a:ln>
                <a:solidFill>
                  <a:srgbClr val="646464"/>
                </a:solidFill>
                <a:effectLst/>
                <a:uLnTx/>
                <a:uFillTx/>
                <a:latin typeface="Poppins"/>
                <a:ea typeface="+mn-ea"/>
                <a:cs typeface="+mn-cs"/>
              </a:rPr>
              <a:t>(filename, height, width) - </a:t>
            </a:r>
            <a:r>
              <a:rPr kumimoji="0" sz="1100" b="0" i="0" u="none" strike="noStrike" kern="1200" cap="none" spc="0" normalizeH="0" baseline="0" noProof="0" dirty="0" err="1">
                <a:ln>
                  <a:noFill/>
                </a:ln>
                <a:solidFill>
                  <a:srgbClr val="646464"/>
                </a:solidFill>
                <a:effectLst/>
                <a:uLnTx/>
                <a:uFillTx/>
                <a:latin typeface="Poppins"/>
                <a:ea typeface="+mn-ea"/>
                <a:cs typeface="+mn-cs"/>
              </a:rPr>
              <a:t>grDevices</a:t>
            </a:r>
            <a:r>
              <a:rPr kumimoji="0" sz="1100" b="0" i="0" u="none" strike="noStrike" kern="1200" cap="none" spc="0" normalizeH="0" baseline="0" noProof="0" dirty="0">
                <a:ln>
                  <a:noFill/>
                </a:ln>
                <a:solidFill>
                  <a:srgbClr val="646464"/>
                </a:solidFill>
                <a:effectLst/>
                <a:uLnTx/>
                <a:uFillTx/>
                <a:latin typeface="Poppins"/>
                <a:ea typeface="+mn-ea"/>
                <a:cs typeface="+mn-cs"/>
              </a:rPr>
              <a:t> base R function</a:t>
            </a:r>
          </a:p>
        </p:txBody>
      </p:sp>
      <p:sp>
        <p:nvSpPr>
          <p:cNvPr id="8" name="TextBox 7"/>
          <p:cNvSpPr txBox="1"/>
          <p:nvPr/>
        </p:nvSpPr>
        <p:spPr>
          <a:xfrm>
            <a:off x="91440" y="4032069"/>
            <a:ext cx="3931920" cy="2616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100">
                <a:solidFill>
                  <a:srgbClr val="646464"/>
                </a:solidFill>
                <a:latin typeface="Poppins"/>
              </a:defRPr>
            </a:pPr>
            <a:r>
              <a:rPr kumimoji="0" sz="1100" b="0" i="0" u="none" strike="noStrike" kern="1200" cap="none" spc="0" normalizeH="0" baseline="0" noProof="0" dirty="0">
                <a:ln>
                  <a:noFill/>
                </a:ln>
                <a:solidFill>
                  <a:srgbClr val="646464"/>
                </a:solidFill>
                <a:effectLst/>
                <a:uLnTx/>
                <a:uFillTx/>
                <a:latin typeface="Poppins"/>
                <a:ea typeface="+mn-ea"/>
                <a:cs typeface="+mn-cs"/>
              </a:rPr>
              <a:t>  print(plot) - Renders </a:t>
            </a:r>
            <a:r>
              <a:rPr kumimoji="0" sz="1100" b="0" i="0" u="none" strike="noStrike" kern="1200" cap="none" spc="0" normalizeH="0" baseline="0" noProof="0" dirty="0" err="1">
                <a:ln>
                  <a:noFill/>
                </a:ln>
                <a:solidFill>
                  <a:srgbClr val="646464"/>
                </a:solidFill>
                <a:effectLst/>
                <a:uLnTx/>
                <a:uFillTx/>
                <a:latin typeface="Poppins"/>
                <a:ea typeface="+mn-ea"/>
                <a:cs typeface="+mn-cs"/>
              </a:rPr>
              <a:t>ggplot</a:t>
            </a:r>
            <a:r>
              <a:rPr kumimoji="0" sz="1100" b="0" i="0" u="none" strike="noStrike" kern="1200" cap="none" spc="0" normalizeH="0" baseline="0" noProof="0" dirty="0">
                <a:ln>
                  <a:noFill/>
                </a:ln>
                <a:solidFill>
                  <a:srgbClr val="646464"/>
                </a:solidFill>
                <a:effectLst/>
                <a:uLnTx/>
                <a:uFillTx/>
                <a:latin typeface="Poppins"/>
                <a:ea typeface="+mn-ea"/>
                <a:cs typeface="+mn-cs"/>
              </a:rPr>
              <a:t> object to current device</a:t>
            </a:r>
          </a:p>
        </p:txBody>
      </p:sp>
      <p:sp>
        <p:nvSpPr>
          <p:cNvPr id="9" name="TextBox 8"/>
          <p:cNvSpPr txBox="1"/>
          <p:nvPr/>
        </p:nvSpPr>
        <p:spPr>
          <a:xfrm>
            <a:off x="91440" y="4352109"/>
            <a:ext cx="4010297" cy="2616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100">
                <a:solidFill>
                  <a:srgbClr val="646464"/>
                </a:solidFill>
                <a:latin typeface="Poppins"/>
              </a:defRPr>
            </a:pPr>
            <a:r>
              <a:rPr kumimoji="0" sz="1100" b="0" i="0" u="none" strike="noStrike" kern="1200" cap="none" spc="0" normalizeH="0" baseline="0" noProof="0" dirty="0">
                <a:ln>
                  <a:noFill/>
                </a:ln>
                <a:solidFill>
                  <a:srgbClr val="646464"/>
                </a:solidFill>
                <a:effectLst/>
                <a:uLnTx/>
                <a:uFillTx/>
                <a:latin typeface="Poppins"/>
                <a:ea typeface="+mn-ea"/>
                <a:cs typeface="+mn-cs"/>
              </a:rPr>
              <a:t>  </a:t>
            </a:r>
            <a:r>
              <a:rPr kumimoji="0" sz="1100" b="0" i="0" u="none" strike="noStrike" kern="1200" cap="none" spc="0" normalizeH="0" baseline="0" noProof="0" dirty="0" err="1">
                <a:ln>
                  <a:noFill/>
                </a:ln>
                <a:solidFill>
                  <a:srgbClr val="646464"/>
                </a:solidFill>
                <a:effectLst/>
                <a:uLnTx/>
                <a:uFillTx/>
                <a:latin typeface="Poppins"/>
                <a:ea typeface="+mn-ea"/>
                <a:cs typeface="+mn-cs"/>
              </a:rPr>
              <a:t>dev.off</a:t>
            </a:r>
            <a:r>
              <a:rPr kumimoji="0" sz="1100" b="0" i="0" u="none" strike="noStrike" kern="1200" cap="none" spc="0" normalizeH="0" baseline="0" noProof="0" dirty="0">
                <a:ln>
                  <a:noFill/>
                </a:ln>
                <a:solidFill>
                  <a:srgbClr val="646464"/>
                </a:solidFill>
                <a:effectLst/>
                <a:uLnTx/>
                <a:uFillTx/>
                <a:latin typeface="Poppins"/>
                <a:ea typeface="+mn-ea"/>
                <a:cs typeface="+mn-cs"/>
              </a:rPr>
              <a:t>() - Closes graphics device and finalizes file</a:t>
            </a:r>
          </a:p>
        </p:txBody>
      </p:sp>
      <p:sp>
        <p:nvSpPr>
          <p:cNvPr id="10" name="TextBox 9"/>
          <p:cNvSpPr txBox="1"/>
          <p:nvPr/>
        </p:nvSpPr>
        <p:spPr>
          <a:xfrm>
            <a:off x="0" y="4672149"/>
            <a:ext cx="4101737"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400" b="1">
                <a:solidFill>
                  <a:srgbClr val="2E7D32"/>
                </a:solidFill>
                <a:latin typeface="Poppins"/>
              </a:defRPr>
            </a:pPr>
            <a:r>
              <a:rPr kumimoji="0" sz="1400" b="1" i="0" u="none" strike="noStrike" kern="1200" cap="none" spc="0" normalizeH="0" baseline="0" noProof="0">
                <a:ln>
                  <a:noFill/>
                </a:ln>
                <a:solidFill>
                  <a:srgbClr val="2E7D32"/>
                </a:solidFill>
                <a:effectLst/>
                <a:uLnTx/>
                <a:uFillTx/>
                <a:latin typeface="Poppins"/>
                <a:ea typeface="+mn-ea"/>
                <a:cs typeface="+mn-cs"/>
              </a:rPr>
              <a:t>Advantages:</a:t>
            </a:r>
          </a:p>
        </p:txBody>
      </p:sp>
      <p:sp>
        <p:nvSpPr>
          <p:cNvPr id="11" name="TextBox 10"/>
          <p:cNvSpPr txBox="1"/>
          <p:nvPr/>
        </p:nvSpPr>
        <p:spPr>
          <a:xfrm>
            <a:off x="91440" y="5037909"/>
            <a:ext cx="3775166" cy="2616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100">
                <a:solidFill>
                  <a:srgbClr val="646464"/>
                </a:solidFill>
                <a:latin typeface="Poppins"/>
              </a:defRPr>
            </a:pPr>
            <a:r>
              <a:rPr kumimoji="0" sz="1100" b="0" i="0" u="none" strike="noStrike" kern="1200" cap="none" spc="0" normalizeH="0" baseline="0" noProof="0" dirty="0">
                <a:ln>
                  <a:noFill/>
                </a:ln>
                <a:solidFill>
                  <a:srgbClr val="646464"/>
                </a:solidFill>
                <a:effectLst/>
                <a:uLnTx/>
                <a:uFillTx/>
                <a:latin typeface="Poppins"/>
                <a:ea typeface="+mn-ea"/>
                <a:cs typeface="+mn-cs"/>
              </a:rPr>
              <a:t>  - Infinitely scalable without quality loss</a:t>
            </a:r>
          </a:p>
        </p:txBody>
      </p:sp>
      <p:sp>
        <p:nvSpPr>
          <p:cNvPr id="12" name="TextBox 11"/>
          <p:cNvSpPr txBox="1"/>
          <p:nvPr/>
        </p:nvSpPr>
        <p:spPr>
          <a:xfrm>
            <a:off x="91440" y="5357949"/>
            <a:ext cx="3635829" cy="2616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100">
                <a:solidFill>
                  <a:srgbClr val="646464"/>
                </a:solidFill>
                <a:latin typeface="Poppins"/>
              </a:defRPr>
            </a:pPr>
            <a:r>
              <a:rPr kumimoji="0" sz="1100" b="0" i="0" u="none" strike="noStrike" kern="1200" cap="none" spc="0" normalizeH="0" baseline="0" noProof="0">
                <a:ln>
                  <a:noFill/>
                </a:ln>
                <a:solidFill>
                  <a:srgbClr val="646464"/>
                </a:solidFill>
                <a:effectLst/>
                <a:uLnTx/>
                <a:uFillTx/>
                <a:latin typeface="Poppins"/>
                <a:ea typeface="+mn-ea"/>
                <a:cs typeface="+mn-cs"/>
              </a:rPr>
              <a:t>  - Small file size for simple graphics</a:t>
            </a:r>
          </a:p>
        </p:txBody>
      </p:sp>
      <p:sp>
        <p:nvSpPr>
          <p:cNvPr id="13" name="TextBox 12"/>
          <p:cNvSpPr txBox="1"/>
          <p:nvPr/>
        </p:nvSpPr>
        <p:spPr>
          <a:xfrm>
            <a:off x="91440" y="5677989"/>
            <a:ext cx="4872446" cy="2616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100">
                <a:solidFill>
                  <a:srgbClr val="646464"/>
                </a:solidFill>
                <a:latin typeface="Poppins"/>
              </a:defRPr>
            </a:pPr>
            <a:r>
              <a:rPr kumimoji="0" sz="1100" b="0" i="0" u="none" strike="noStrike" kern="1200" cap="none" spc="0" normalizeH="0" baseline="0" noProof="0" dirty="0">
                <a:ln>
                  <a:noFill/>
                </a:ln>
                <a:solidFill>
                  <a:srgbClr val="646464"/>
                </a:solidFill>
                <a:effectLst/>
                <a:uLnTx/>
                <a:uFillTx/>
                <a:latin typeface="Poppins"/>
                <a:ea typeface="+mn-ea"/>
                <a:cs typeface="+mn-cs"/>
              </a:rPr>
              <a:t>  - Editable in vector graphics software (Illustrator, Inkscape)</a:t>
            </a:r>
          </a:p>
        </p:txBody>
      </p:sp>
      <p:sp>
        <p:nvSpPr>
          <p:cNvPr id="14" name="TextBox 2">
            <a:extLst>
              <a:ext uri="{FF2B5EF4-FFF2-40B4-BE49-F238E27FC236}">
                <a16:creationId xmlns:a16="http://schemas.microsoft.com/office/drawing/2014/main" id="{4E0E2D07-702C-B66B-6669-EC98F86F3367}"/>
              </a:ext>
            </a:extLst>
          </p:cNvPr>
          <p:cNvSpPr txBox="1"/>
          <p:nvPr/>
        </p:nvSpPr>
        <p:spPr>
          <a:xfrm>
            <a:off x="5543006" y="1471749"/>
            <a:ext cx="6557554" cy="307777"/>
          </a:xfrm>
          <a:prstGeom prst="rect">
            <a:avLst/>
          </a:prstGeom>
          <a:noFill/>
        </p:spPr>
        <p:txBody>
          <a:bodyPr wrap="square">
            <a:spAutoFit/>
          </a:bodyPr>
          <a:lstStyle/>
          <a:p>
            <a:pPr>
              <a:defRPr sz="1400" b="1">
                <a:solidFill>
                  <a:srgbClr val="FF9800"/>
                </a:solidFill>
                <a:latin typeface="Poppins"/>
              </a:defRPr>
            </a:pPr>
            <a:r>
              <a:t>PNG Output - Raster Graphics for Presentations</a:t>
            </a:r>
          </a:p>
        </p:txBody>
      </p:sp>
      <p:sp>
        <p:nvSpPr>
          <p:cNvPr id="15" name="TextBox 3">
            <a:extLst>
              <a:ext uri="{FF2B5EF4-FFF2-40B4-BE49-F238E27FC236}">
                <a16:creationId xmlns:a16="http://schemas.microsoft.com/office/drawing/2014/main" id="{626A5AB8-5A11-2762-DA62-B9A5800096B2}"/>
              </a:ext>
            </a:extLst>
          </p:cNvPr>
          <p:cNvSpPr txBox="1"/>
          <p:nvPr/>
        </p:nvSpPr>
        <p:spPr>
          <a:xfrm>
            <a:off x="5634446" y="1837509"/>
            <a:ext cx="6455092" cy="261610"/>
          </a:xfrm>
          <a:prstGeom prst="rect">
            <a:avLst/>
          </a:prstGeom>
          <a:noFill/>
        </p:spPr>
        <p:txBody>
          <a:bodyPr wrap="square">
            <a:spAutoFit/>
          </a:bodyPr>
          <a:lstStyle/>
          <a:p>
            <a:pPr>
              <a:defRPr sz="1100">
                <a:solidFill>
                  <a:srgbClr val="646464"/>
                </a:solidFill>
                <a:latin typeface="Poppins"/>
              </a:defRPr>
            </a:pPr>
            <a:r>
              <a:t>Portable Network Graphics - fixed resolution bitmap for presentations and documents</a:t>
            </a:r>
          </a:p>
        </p:txBody>
      </p:sp>
      <p:sp>
        <p:nvSpPr>
          <p:cNvPr id="16" name="TextBox 4">
            <a:extLst>
              <a:ext uri="{FF2B5EF4-FFF2-40B4-BE49-F238E27FC236}">
                <a16:creationId xmlns:a16="http://schemas.microsoft.com/office/drawing/2014/main" id="{78AD56D7-4C27-2D7E-A510-D625F0256BD1}"/>
              </a:ext>
            </a:extLst>
          </p:cNvPr>
          <p:cNvSpPr txBox="1"/>
          <p:nvPr/>
        </p:nvSpPr>
        <p:spPr>
          <a:xfrm>
            <a:off x="5634446" y="2157549"/>
            <a:ext cx="6455092" cy="1188720"/>
          </a:xfrm>
          <a:prstGeom prst="rect">
            <a:avLst/>
          </a:prstGeom>
          <a:noFill/>
        </p:spPr>
        <p:txBody>
          <a:bodyPr wrap="square">
            <a:spAutoFit/>
          </a:bodyPr>
          <a:lstStyle/>
          <a:p>
            <a:pPr>
              <a:defRPr sz="1000">
                <a:solidFill>
                  <a:srgbClr val="646464"/>
                </a:solidFill>
                <a:latin typeface="Consolas"/>
              </a:defRPr>
            </a:pPr>
            <a:r>
              <a:rPr dirty="0"/>
              <a:t># PNG Output</a:t>
            </a:r>
            <a:br>
              <a:rPr dirty="0"/>
            </a:br>
            <a:r>
              <a:rPr dirty="0"/>
              <a:t>for (</a:t>
            </a:r>
            <a:r>
              <a:rPr dirty="0" err="1"/>
              <a:t>i</a:t>
            </a:r>
            <a:r>
              <a:rPr dirty="0"/>
              <a:t> in 1:length(plot)) {</a:t>
            </a:r>
            <a:br>
              <a:rPr dirty="0"/>
            </a:br>
            <a:r>
              <a:rPr dirty="0"/>
              <a:t>    </a:t>
            </a:r>
            <a:r>
              <a:rPr dirty="0" err="1"/>
              <a:t>temp_path</a:t>
            </a:r>
            <a:r>
              <a:rPr dirty="0"/>
              <a:t>[</a:t>
            </a:r>
            <a:r>
              <a:rPr dirty="0" err="1"/>
              <a:t>i</a:t>
            </a:r>
            <a:r>
              <a:rPr dirty="0"/>
              <a:t>] &lt;- paste(</a:t>
            </a:r>
            <a:r>
              <a:rPr dirty="0" err="1"/>
              <a:t>temp_dir</a:t>
            </a:r>
            <a:r>
              <a:rPr dirty="0"/>
              <a:t>, paste0(</a:t>
            </a:r>
            <a:r>
              <a:rPr dirty="0" err="1"/>
              <a:t>i</a:t>
            </a:r>
            <a:r>
              <a:rPr dirty="0"/>
              <a:t>, "_plot_temp.png"), </a:t>
            </a:r>
            <a:r>
              <a:rPr dirty="0" err="1"/>
              <a:t>sep</a:t>
            </a:r>
            <a:r>
              <a:rPr dirty="0"/>
              <a:t> = "/")</a:t>
            </a:r>
            <a:br>
              <a:rPr dirty="0"/>
            </a:br>
            <a:r>
              <a:rPr dirty="0"/>
              <a:t>    </a:t>
            </a:r>
            <a:r>
              <a:rPr dirty="0" err="1"/>
              <a:t>png</a:t>
            </a:r>
            <a:r>
              <a:rPr dirty="0"/>
              <a:t>(</a:t>
            </a:r>
            <a:r>
              <a:rPr dirty="0" err="1"/>
              <a:t>temp_path</a:t>
            </a:r>
            <a:r>
              <a:rPr dirty="0"/>
              <a:t>[</a:t>
            </a:r>
            <a:r>
              <a:rPr dirty="0" err="1"/>
              <a:t>i</a:t>
            </a:r>
            <a:r>
              <a:rPr dirty="0"/>
              <a:t>], width = 1280, height = 640)    # Open PNG device (HD resolution)</a:t>
            </a:r>
            <a:br>
              <a:rPr dirty="0"/>
            </a:br>
            <a:r>
              <a:rPr dirty="0"/>
              <a:t>    print(plot[[</a:t>
            </a:r>
            <a:r>
              <a:rPr dirty="0" err="1"/>
              <a:t>i</a:t>
            </a:r>
            <a:r>
              <a:rPr dirty="0"/>
              <a:t>]])                                  # Render plot</a:t>
            </a:r>
            <a:br>
              <a:rPr dirty="0"/>
            </a:br>
            <a:r>
              <a:rPr dirty="0"/>
              <a:t>    </a:t>
            </a:r>
            <a:r>
              <a:rPr dirty="0" err="1"/>
              <a:t>dev.off</a:t>
            </a:r>
            <a:r>
              <a:rPr dirty="0"/>
              <a:t>()                                         # Close device</a:t>
            </a:r>
            <a:br>
              <a:rPr dirty="0"/>
            </a:br>
            <a:r>
              <a:rPr dirty="0"/>
              <a:t>}</a:t>
            </a:r>
          </a:p>
        </p:txBody>
      </p:sp>
      <p:sp>
        <p:nvSpPr>
          <p:cNvPr id="17" name="TextBox 5">
            <a:extLst>
              <a:ext uri="{FF2B5EF4-FFF2-40B4-BE49-F238E27FC236}">
                <a16:creationId xmlns:a16="http://schemas.microsoft.com/office/drawing/2014/main" id="{0EF2A64A-968A-B3EE-2F1B-AFA1619A518A}"/>
              </a:ext>
            </a:extLst>
          </p:cNvPr>
          <p:cNvSpPr txBox="1"/>
          <p:nvPr/>
        </p:nvSpPr>
        <p:spPr>
          <a:xfrm>
            <a:off x="5543006" y="3437709"/>
            <a:ext cx="6557554" cy="307777"/>
          </a:xfrm>
          <a:prstGeom prst="rect">
            <a:avLst/>
          </a:prstGeom>
          <a:noFill/>
        </p:spPr>
        <p:txBody>
          <a:bodyPr wrap="square">
            <a:spAutoFit/>
          </a:bodyPr>
          <a:lstStyle/>
          <a:p>
            <a:pPr>
              <a:defRPr sz="1400" b="1">
                <a:solidFill>
                  <a:srgbClr val="005293"/>
                </a:solidFill>
                <a:latin typeface="Poppins"/>
              </a:defRPr>
            </a:pPr>
            <a:r>
              <a:t>Key Functions:</a:t>
            </a:r>
          </a:p>
        </p:txBody>
      </p:sp>
      <p:sp>
        <p:nvSpPr>
          <p:cNvPr id="18" name="TextBox 6">
            <a:extLst>
              <a:ext uri="{FF2B5EF4-FFF2-40B4-BE49-F238E27FC236}">
                <a16:creationId xmlns:a16="http://schemas.microsoft.com/office/drawing/2014/main" id="{A99FA562-F23A-230E-93C4-B0842214E9FB}"/>
              </a:ext>
            </a:extLst>
          </p:cNvPr>
          <p:cNvSpPr txBox="1"/>
          <p:nvPr/>
        </p:nvSpPr>
        <p:spPr>
          <a:xfrm>
            <a:off x="5634446" y="3803469"/>
            <a:ext cx="6455092" cy="261610"/>
          </a:xfrm>
          <a:prstGeom prst="rect">
            <a:avLst/>
          </a:prstGeom>
          <a:noFill/>
        </p:spPr>
        <p:txBody>
          <a:bodyPr wrap="square">
            <a:spAutoFit/>
          </a:bodyPr>
          <a:lstStyle/>
          <a:p>
            <a:pPr>
              <a:defRPr sz="1100">
                <a:solidFill>
                  <a:srgbClr val="646464"/>
                </a:solidFill>
                <a:latin typeface="Poppins"/>
              </a:defRPr>
            </a:pPr>
            <a:r>
              <a:t>  png(filename, width, height) - grDevices base R function</a:t>
            </a:r>
          </a:p>
        </p:txBody>
      </p:sp>
      <p:sp>
        <p:nvSpPr>
          <p:cNvPr id="19" name="TextBox 7">
            <a:extLst>
              <a:ext uri="{FF2B5EF4-FFF2-40B4-BE49-F238E27FC236}">
                <a16:creationId xmlns:a16="http://schemas.microsoft.com/office/drawing/2014/main" id="{F23EBCB4-C7F6-9D0E-401C-D5F2D3B92E9E}"/>
              </a:ext>
            </a:extLst>
          </p:cNvPr>
          <p:cNvSpPr txBox="1"/>
          <p:nvPr/>
        </p:nvSpPr>
        <p:spPr>
          <a:xfrm>
            <a:off x="5634446" y="4123509"/>
            <a:ext cx="6455092" cy="261610"/>
          </a:xfrm>
          <a:prstGeom prst="rect">
            <a:avLst/>
          </a:prstGeom>
          <a:noFill/>
        </p:spPr>
        <p:txBody>
          <a:bodyPr wrap="square">
            <a:spAutoFit/>
          </a:bodyPr>
          <a:lstStyle/>
          <a:p>
            <a:pPr>
              <a:defRPr sz="1100">
                <a:solidFill>
                  <a:srgbClr val="646464"/>
                </a:solidFill>
                <a:latin typeface="Poppins"/>
              </a:defRPr>
            </a:pPr>
            <a:r>
              <a:t>  Resolution: 1280x640 pixels (HD aspect ratio)</a:t>
            </a:r>
          </a:p>
        </p:txBody>
      </p:sp>
      <p:sp>
        <p:nvSpPr>
          <p:cNvPr id="20" name="TextBox 8">
            <a:extLst>
              <a:ext uri="{FF2B5EF4-FFF2-40B4-BE49-F238E27FC236}">
                <a16:creationId xmlns:a16="http://schemas.microsoft.com/office/drawing/2014/main" id="{EAAC5F8A-FAB6-FE5B-A0EA-212CC3751626}"/>
              </a:ext>
            </a:extLst>
          </p:cNvPr>
          <p:cNvSpPr txBox="1"/>
          <p:nvPr/>
        </p:nvSpPr>
        <p:spPr>
          <a:xfrm>
            <a:off x="5543006" y="4443549"/>
            <a:ext cx="6557554" cy="307777"/>
          </a:xfrm>
          <a:prstGeom prst="rect">
            <a:avLst/>
          </a:prstGeom>
          <a:noFill/>
        </p:spPr>
        <p:txBody>
          <a:bodyPr wrap="square">
            <a:spAutoFit/>
          </a:bodyPr>
          <a:lstStyle/>
          <a:p>
            <a:pPr>
              <a:defRPr sz="1400" b="1">
                <a:solidFill>
                  <a:srgbClr val="C8102E"/>
                </a:solidFill>
                <a:latin typeface="Poppins"/>
              </a:defRPr>
            </a:pPr>
            <a:r>
              <a:t>Loop Logic:</a:t>
            </a:r>
          </a:p>
        </p:txBody>
      </p:sp>
      <p:sp>
        <p:nvSpPr>
          <p:cNvPr id="21" name="TextBox 9">
            <a:extLst>
              <a:ext uri="{FF2B5EF4-FFF2-40B4-BE49-F238E27FC236}">
                <a16:creationId xmlns:a16="http://schemas.microsoft.com/office/drawing/2014/main" id="{6E2659DB-1A00-34AD-774C-7AB49FA9EB42}"/>
              </a:ext>
            </a:extLst>
          </p:cNvPr>
          <p:cNvSpPr txBox="1"/>
          <p:nvPr/>
        </p:nvSpPr>
        <p:spPr>
          <a:xfrm>
            <a:off x="5634446" y="4809309"/>
            <a:ext cx="6455092" cy="261610"/>
          </a:xfrm>
          <a:prstGeom prst="rect">
            <a:avLst/>
          </a:prstGeom>
          <a:noFill/>
        </p:spPr>
        <p:txBody>
          <a:bodyPr wrap="square">
            <a:spAutoFit/>
          </a:bodyPr>
          <a:lstStyle/>
          <a:p>
            <a:pPr>
              <a:defRPr sz="1100">
                <a:solidFill>
                  <a:srgbClr val="646464"/>
                </a:solidFill>
                <a:latin typeface="Poppins"/>
              </a:defRPr>
            </a:pPr>
            <a:r>
              <a:t>  - Iterates through plot list for multiple figures</a:t>
            </a:r>
          </a:p>
        </p:txBody>
      </p:sp>
      <p:sp>
        <p:nvSpPr>
          <p:cNvPr id="22" name="TextBox 10">
            <a:extLst>
              <a:ext uri="{FF2B5EF4-FFF2-40B4-BE49-F238E27FC236}">
                <a16:creationId xmlns:a16="http://schemas.microsoft.com/office/drawing/2014/main" id="{4EC33403-BA36-42F9-FB65-73FD10C14FE9}"/>
              </a:ext>
            </a:extLst>
          </p:cNvPr>
          <p:cNvSpPr txBox="1"/>
          <p:nvPr/>
        </p:nvSpPr>
        <p:spPr>
          <a:xfrm>
            <a:off x="5634446" y="5129349"/>
            <a:ext cx="6455092" cy="261610"/>
          </a:xfrm>
          <a:prstGeom prst="rect">
            <a:avLst/>
          </a:prstGeom>
          <a:noFill/>
        </p:spPr>
        <p:txBody>
          <a:bodyPr wrap="square">
            <a:spAutoFit/>
          </a:bodyPr>
          <a:lstStyle/>
          <a:p>
            <a:pPr>
              <a:defRPr sz="1100">
                <a:solidFill>
                  <a:srgbClr val="646464"/>
                </a:solidFill>
                <a:latin typeface="Poppins"/>
              </a:defRPr>
            </a:pPr>
            <a:r>
              <a:t>  - Creates unique temp file for each plot</a:t>
            </a:r>
          </a:p>
        </p:txBody>
      </p:sp>
      <p:sp>
        <p:nvSpPr>
          <p:cNvPr id="23" name="TextBox 11">
            <a:extLst>
              <a:ext uri="{FF2B5EF4-FFF2-40B4-BE49-F238E27FC236}">
                <a16:creationId xmlns:a16="http://schemas.microsoft.com/office/drawing/2014/main" id="{8AD4B216-727C-5DA4-E90A-9A5726E161DE}"/>
              </a:ext>
            </a:extLst>
          </p:cNvPr>
          <p:cNvSpPr txBox="1"/>
          <p:nvPr/>
        </p:nvSpPr>
        <p:spPr>
          <a:xfrm>
            <a:off x="5634446" y="5449389"/>
            <a:ext cx="6455092" cy="261610"/>
          </a:xfrm>
          <a:prstGeom prst="rect">
            <a:avLst/>
          </a:prstGeom>
          <a:noFill/>
        </p:spPr>
        <p:txBody>
          <a:bodyPr wrap="square">
            <a:spAutoFit/>
          </a:bodyPr>
          <a:lstStyle/>
          <a:p>
            <a:pPr>
              <a:defRPr sz="1100">
                <a:solidFill>
                  <a:srgbClr val="646464"/>
                </a:solidFill>
                <a:latin typeface="Poppins"/>
              </a:defRPr>
            </a:pPr>
            <a:r>
              <a:t>  - temp_path array stores all file paths for later use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E7DA8111-55F2-2104-A570-050E836BF971}"/>
              </a:ext>
            </a:extLst>
          </p:cNvPr>
          <p:cNvSpPr>
            <a:spLocks noGrp="1"/>
          </p:cNvSpPr>
          <p:nvPr>
            <p:ph type="title"/>
          </p:nvPr>
        </p:nvSpPr>
        <p:spPr/>
        <p:txBody>
          <a:bodyPr/>
          <a:lstStyle/>
          <a:p>
            <a:r>
              <a:rPr lang="pt-BR" altLang="zh-CN" dirty="0"/>
              <a:t>RTF &amp; DOCX</a:t>
            </a:r>
            <a:endParaRPr lang="zh-CN" altLang="en-US" dirty="0"/>
          </a:p>
        </p:txBody>
      </p:sp>
      <p:sp>
        <p:nvSpPr>
          <p:cNvPr id="4" name="TextBox 2">
            <a:extLst>
              <a:ext uri="{FF2B5EF4-FFF2-40B4-BE49-F238E27FC236}">
                <a16:creationId xmlns:a16="http://schemas.microsoft.com/office/drawing/2014/main" id="{9B016E26-609F-D8B5-763A-E86DBCB6F01A}"/>
              </a:ext>
            </a:extLst>
          </p:cNvPr>
          <p:cNvSpPr txBox="1"/>
          <p:nvPr/>
        </p:nvSpPr>
        <p:spPr>
          <a:xfrm>
            <a:off x="252549" y="1354012"/>
            <a:ext cx="5077097" cy="307777"/>
          </a:xfrm>
          <a:prstGeom prst="rect">
            <a:avLst/>
          </a:prstGeom>
          <a:noFill/>
        </p:spPr>
        <p:txBody>
          <a:bodyPr wrap="square">
            <a:spAutoFit/>
          </a:bodyPr>
          <a:lstStyle/>
          <a:p>
            <a:pPr>
              <a:defRPr sz="1400" b="1">
                <a:solidFill>
                  <a:srgbClr val="9C27B0"/>
                </a:solidFill>
                <a:latin typeface="Poppins"/>
              </a:defRPr>
            </a:pPr>
            <a:r>
              <a:rPr dirty="0"/>
              <a:t>RTF Output - r2rtf Package</a:t>
            </a:r>
          </a:p>
        </p:txBody>
      </p:sp>
      <p:sp>
        <p:nvSpPr>
          <p:cNvPr id="6" name="TextBox 4">
            <a:extLst>
              <a:ext uri="{FF2B5EF4-FFF2-40B4-BE49-F238E27FC236}">
                <a16:creationId xmlns:a16="http://schemas.microsoft.com/office/drawing/2014/main" id="{1785E69F-95C6-E3CE-62E7-41F11F4ACAE5}"/>
              </a:ext>
            </a:extLst>
          </p:cNvPr>
          <p:cNvSpPr txBox="1"/>
          <p:nvPr/>
        </p:nvSpPr>
        <p:spPr>
          <a:xfrm>
            <a:off x="195756" y="1683170"/>
            <a:ext cx="5900057" cy="1615827"/>
          </a:xfrm>
          <a:prstGeom prst="rect">
            <a:avLst/>
          </a:prstGeom>
          <a:noFill/>
        </p:spPr>
        <p:txBody>
          <a:bodyPr wrap="square">
            <a:spAutoFit/>
          </a:bodyPr>
          <a:lstStyle/>
          <a:p>
            <a:pPr>
              <a:defRPr sz="900">
                <a:solidFill>
                  <a:srgbClr val="646464"/>
                </a:solidFill>
                <a:latin typeface="Consolas"/>
              </a:defRPr>
            </a:pPr>
            <a:r>
              <a:rPr sz="1100" b="1" dirty="0">
                <a:solidFill>
                  <a:srgbClr val="9933FF"/>
                </a:solidFill>
              </a:rPr>
              <a:t># Step 1: Create PNG temp files first (same as PNG output)</a:t>
            </a:r>
            <a:br>
              <a:rPr sz="1100" dirty="0">
                <a:solidFill>
                  <a:srgbClr val="9933FF"/>
                </a:solidFill>
              </a:rPr>
            </a:br>
            <a:r>
              <a:rPr sz="1100" dirty="0"/>
              <a:t>for (</a:t>
            </a:r>
            <a:r>
              <a:rPr sz="1100" dirty="0" err="1"/>
              <a:t>i</a:t>
            </a:r>
            <a:r>
              <a:rPr sz="1100" dirty="0"/>
              <a:t> in 1:length(plot)) {</a:t>
            </a:r>
            <a:br>
              <a:rPr sz="1100" dirty="0"/>
            </a:br>
            <a:r>
              <a:rPr sz="1100" dirty="0"/>
              <a:t>    </a:t>
            </a:r>
            <a:r>
              <a:rPr sz="1100" dirty="0" err="1"/>
              <a:t>temp_path</a:t>
            </a:r>
            <a:r>
              <a:rPr sz="1100" dirty="0"/>
              <a:t>[</a:t>
            </a:r>
            <a:r>
              <a:rPr sz="1100" dirty="0" err="1"/>
              <a:t>i</a:t>
            </a:r>
            <a:r>
              <a:rPr sz="1100" dirty="0"/>
              <a:t>] &lt;- paste(</a:t>
            </a:r>
            <a:r>
              <a:rPr sz="1100" dirty="0" err="1"/>
              <a:t>temp_dir</a:t>
            </a:r>
            <a:r>
              <a:rPr sz="1100" dirty="0"/>
              <a:t>, paste0(</a:t>
            </a:r>
            <a:r>
              <a:rPr sz="1100" dirty="0" err="1"/>
              <a:t>i</a:t>
            </a:r>
            <a:r>
              <a:rPr sz="1100" dirty="0"/>
              <a:t>, "_plot_temp.png"), </a:t>
            </a:r>
            <a:r>
              <a:rPr sz="1100" dirty="0" err="1"/>
              <a:t>sep</a:t>
            </a:r>
            <a:r>
              <a:rPr sz="1100" dirty="0"/>
              <a:t> = "/")</a:t>
            </a:r>
            <a:br>
              <a:rPr sz="1100" dirty="0"/>
            </a:br>
            <a:r>
              <a:rPr sz="1100" dirty="0"/>
              <a:t>    </a:t>
            </a:r>
            <a:r>
              <a:rPr sz="1100" dirty="0" err="1"/>
              <a:t>png</a:t>
            </a:r>
            <a:r>
              <a:rPr sz="1100" dirty="0"/>
              <a:t>(</a:t>
            </a:r>
            <a:r>
              <a:rPr sz="1100" dirty="0" err="1"/>
              <a:t>temp_path</a:t>
            </a:r>
            <a:r>
              <a:rPr sz="1100" dirty="0"/>
              <a:t>[</a:t>
            </a:r>
            <a:r>
              <a:rPr sz="1100" dirty="0" err="1"/>
              <a:t>i</a:t>
            </a:r>
            <a:r>
              <a:rPr sz="1100" dirty="0"/>
              <a:t>], width = 1280, height = 640)</a:t>
            </a:r>
            <a:br>
              <a:rPr sz="1100" dirty="0"/>
            </a:br>
            <a:r>
              <a:rPr sz="1100" dirty="0"/>
              <a:t>    print(plot[[</a:t>
            </a:r>
            <a:r>
              <a:rPr sz="1100" dirty="0" err="1"/>
              <a:t>i</a:t>
            </a:r>
            <a:r>
              <a:rPr sz="1100" dirty="0"/>
              <a:t>]])</a:t>
            </a:r>
            <a:br>
              <a:rPr sz="1100" dirty="0"/>
            </a:br>
            <a:r>
              <a:rPr sz="1100" dirty="0"/>
              <a:t>    </a:t>
            </a:r>
            <a:r>
              <a:rPr sz="1100" dirty="0" err="1"/>
              <a:t>dev.off</a:t>
            </a:r>
            <a:r>
              <a:rPr sz="1100" dirty="0"/>
              <a:t>()</a:t>
            </a:r>
            <a:br>
              <a:rPr sz="1100" dirty="0"/>
            </a:br>
            <a:r>
              <a:rPr sz="1100" dirty="0"/>
              <a:t>    </a:t>
            </a:r>
            <a:r>
              <a:rPr sz="1100" dirty="0" err="1"/>
              <a:t>temp_path_rtf</a:t>
            </a:r>
            <a:r>
              <a:rPr sz="1100" dirty="0"/>
              <a:t>[</a:t>
            </a:r>
            <a:r>
              <a:rPr sz="1100" dirty="0" err="1"/>
              <a:t>i</a:t>
            </a:r>
            <a:r>
              <a:rPr sz="1100" dirty="0"/>
              <a:t>] &lt;- paste(</a:t>
            </a:r>
            <a:r>
              <a:rPr sz="1100" dirty="0" err="1"/>
              <a:t>temp_dir</a:t>
            </a:r>
            <a:r>
              <a:rPr sz="1100" dirty="0"/>
              <a:t>, paste0(</a:t>
            </a:r>
            <a:r>
              <a:rPr sz="1100" dirty="0" err="1"/>
              <a:t>i</a:t>
            </a:r>
            <a:r>
              <a:rPr sz="1100" dirty="0"/>
              <a:t>, "_plot_temp.rtf"), </a:t>
            </a:r>
            <a:r>
              <a:rPr sz="1100" dirty="0" err="1"/>
              <a:t>sep</a:t>
            </a:r>
            <a:r>
              <a:rPr sz="1100" dirty="0"/>
              <a:t> = "/")</a:t>
            </a:r>
            <a:br>
              <a:rPr sz="1100" dirty="0"/>
            </a:br>
            <a:r>
              <a:rPr sz="1100" dirty="0"/>
              <a:t>}</a:t>
            </a:r>
          </a:p>
        </p:txBody>
      </p:sp>
      <p:sp>
        <p:nvSpPr>
          <p:cNvPr id="7" name="TextBox 5">
            <a:extLst>
              <a:ext uri="{FF2B5EF4-FFF2-40B4-BE49-F238E27FC236}">
                <a16:creationId xmlns:a16="http://schemas.microsoft.com/office/drawing/2014/main" id="{2CDC6CEF-BB15-CF1B-BE5A-0E7B498E7743}"/>
              </a:ext>
            </a:extLst>
          </p:cNvPr>
          <p:cNvSpPr txBox="1"/>
          <p:nvPr/>
        </p:nvSpPr>
        <p:spPr>
          <a:xfrm>
            <a:off x="252549" y="3298997"/>
            <a:ext cx="6709956" cy="2462213"/>
          </a:xfrm>
          <a:prstGeom prst="rect">
            <a:avLst/>
          </a:prstGeom>
          <a:noFill/>
        </p:spPr>
        <p:txBody>
          <a:bodyPr wrap="square">
            <a:spAutoFit/>
          </a:bodyPr>
          <a:lstStyle/>
          <a:p>
            <a:pPr>
              <a:defRPr sz="900">
                <a:solidFill>
                  <a:srgbClr val="646464"/>
                </a:solidFill>
                <a:latin typeface="Consolas"/>
              </a:defRPr>
            </a:pPr>
            <a:r>
              <a:rPr sz="1100" b="1" dirty="0">
                <a:solidFill>
                  <a:srgbClr val="9933FF"/>
                </a:solidFill>
              </a:rPr>
              <a:t># Step 2: r2rtf Pipeline for Each Figure</a:t>
            </a:r>
            <a:br>
              <a:rPr sz="1100" dirty="0"/>
            </a:br>
            <a:r>
              <a:rPr sz="1100" dirty="0"/>
              <a:t>for (</a:t>
            </a:r>
            <a:r>
              <a:rPr sz="1100" dirty="0" err="1"/>
              <a:t>i</a:t>
            </a:r>
            <a:r>
              <a:rPr sz="1100" dirty="0"/>
              <a:t> in 1:length(plot)) {</a:t>
            </a:r>
            <a:br>
              <a:rPr sz="1100" dirty="0"/>
            </a:br>
            <a:r>
              <a:rPr sz="1100" dirty="0"/>
              <a:t>    </a:t>
            </a:r>
            <a:r>
              <a:rPr sz="1100" dirty="0" err="1"/>
              <a:t>temp_path</a:t>
            </a:r>
            <a:r>
              <a:rPr sz="1100" dirty="0"/>
              <a:t>[</a:t>
            </a:r>
            <a:r>
              <a:rPr sz="1100" dirty="0" err="1"/>
              <a:t>i</a:t>
            </a:r>
            <a:r>
              <a:rPr sz="1100" dirty="0"/>
              <a:t>] %&gt;%</a:t>
            </a:r>
            <a:br>
              <a:rPr sz="1100" dirty="0"/>
            </a:br>
            <a:r>
              <a:rPr sz="1100" dirty="0"/>
              <a:t>        </a:t>
            </a:r>
            <a:r>
              <a:rPr sz="1100" dirty="0" err="1"/>
              <a:t>rtf_read_figure</a:t>
            </a:r>
            <a:r>
              <a:rPr sz="1100" dirty="0"/>
              <a:t>() %&gt;%</a:t>
            </a:r>
            <a:br>
              <a:rPr sz="1100" dirty="0"/>
            </a:br>
            <a:r>
              <a:rPr sz="1100" dirty="0"/>
              <a:t>        </a:t>
            </a:r>
            <a:r>
              <a:rPr sz="1100" dirty="0" err="1"/>
              <a:t>rtf_page</a:t>
            </a:r>
            <a:r>
              <a:rPr sz="1100" dirty="0"/>
              <a:t>(orientation = "landscape",                </a:t>
            </a:r>
            <a:br>
              <a:rPr sz="1100" dirty="0"/>
            </a:br>
            <a:r>
              <a:rPr sz="1100" dirty="0"/>
              <a:t>                 margin = c(1, 1, 1.2, 1, 1.2, 1)) %&gt;%</a:t>
            </a:r>
            <a:br>
              <a:rPr sz="1100" dirty="0"/>
            </a:br>
            <a:r>
              <a:rPr sz="1100" dirty="0"/>
              <a:t>        </a:t>
            </a:r>
            <a:r>
              <a:rPr sz="1100" dirty="0" err="1"/>
              <a:t>rtf_page_header</a:t>
            </a:r>
            <a:r>
              <a:rPr sz="1100" dirty="0"/>
              <a:t>(text = c(study, "Page \</a:t>
            </a:r>
            <a:r>
              <a:rPr sz="1100" dirty="0" err="1"/>
              <a:t>pagenumber</a:t>
            </a:r>
            <a:r>
              <a:rPr sz="1100" dirty="0"/>
              <a:t> of \</a:t>
            </a:r>
            <a:r>
              <a:rPr sz="1100" dirty="0" err="1"/>
              <a:t>pagefield</a:t>
            </a:r>
            <a:r>
              <a:rPr sz="1100" dirty="0"/>
              <a:t>"),</a:t>
            </a:r>
            <a:br>
              <a:rPr sz="1100" dirty="0"/>
            </a:br>
            <a:r>
              <a:rPr sz="1100" dirty="0"/>
              <a:t>                        </a:t>
            </a:r>
            <a:r>
              <a:rPr sz="1100" dirty="0" err="1"/>
              <a:t>text_justification</a:t>
            </a:r>
            <a:r>
              <a:rPr sz="1100" dirty="0"/>
              <a:t> = c("l", "r")) %&gt;%</a:t>
            </a:r>
            <a:br>
              <a:rPr sz="1100" dirty="0"/>
            </a:br>
            <a:r>
              <a:rPr sz="1100" dirty="0"/>
              <a:t>        </a:t>
            </a:r>
            <a:r>
              <a:rPr sz="1100" dirty="0" err="1"/>
              <a:t>rtf_title</a:t>
            </a:r>
            <a:r>
              <a:rPr sz="1100" dirty="0"/>
              <a:t>(title = title, </a:t>
            </a:r>
            <a:r>
              <a:rPr sz="1100" dirty="0" err="1"/>
              <a:t>text_format</a:t>
            </a:r>
            <a:r>
              <a:rPr sz="1100" dirty="0"/>
              <a:t> = "b") %&gt;%</a:t>
            </a:r>
            <a:br>
              <a:rPr sz="1100" dirty="0"/>
            </a:br>
            <a:r>
              <a:rPr sz="1100" dirty="0"/>
              <a:t>        </a:t>
            </a:r>
            <a:r>
              <a:rPr sz="1100" dirty="0" err="1"/>
              <a:t>rtf_footnote</a:t>
            </a:r>
            <a:r>
              <a:rPr sz="1100" dirty="0"/>
              <a:t>(footnote = c(fn1, fn2, fn3)) %&gt;%</a:t>
            </a:r>
            <a:br>
              <a:rPr sz="1100" dirty="0"/>
            </a:br>
            <a:r>
              <a:rPr sz="1100" dirty="0"/>
              <a:t>        </a:t>
            </a:r>
            <a:r>
              <a:rPr sz="1100" dirty="0" err="1"/>
              <a:t>rtf_figure</a:t>
            </a:r>
            <a:r>
              <a:rPr sz="1100" dirty="0">
                <a:highlight>
                  <a:srgbClr val="C9D8E3"/>
                </a:highlight>
              </a:rPr>
              <a:t>(</a:t>
            </a:r>
            <a:r>
              <a:rPr sz="1100" dirty="0" err="1">
                <a:highlight>
                  <a:srgbClr val="C9D8E3"/>
                </a:highlight>
              </a:rPr>
              <a:t>fig_height</a:t>
            </a:r>
            <a:r>
              <a:rPr sz="1100" dirty="0">
                <a:highlight>
                  <a:srgbClr val="C9D8E3"/>
                </a:highlight>
              </a:rPr>
              <a:t> = 4.3, </a:t>
            </a:r>
            <a:r>
              <a:rPr sz="1100" dirty="0" err="1">
                <a:highlight>
                  <a:srgbClr val="C9D8E3"/>
                </a:highlight>
              </a:rPr>
              <a:t>fig_width</a:t>
            </a:r>
            <a:r>
              <a:rPr sz="1100" dirty="0">
                <a:highlight>
                  <a:srgbClr val="C9D8E3"/>
                </a:highlight>
              </a:rPr>
              <a:t> = 8) </a:t>
            </a:r>
            <a:r>
              <a:rPr sz="1100" dirty="0"/>
              <a:t>%&gt;%</a:t>
            </a:r>
            <a:br>
              <a:rPr lang="en-US" sz="1100" dirty="0"/>
            </a:br>
            <a:r>
              <a:rPr lang="en-US" sz="1100" dirty="0"/>
              <a:t>        </a:t>
            </a:r>
            <a:r>
              <a:rPr sz="1100" dirty="0" err="1"/>
              <a:t>rtf_encode</a:t>
            </a:r>
            <a:r>
              <a:rPr sz="1100" dirty="0"/>
              <a:t>(</a:t>
            </a:r>
            <a:r>
              <a:rPr sz="1100" dirty="0" err="1"/>
              <a:t>doc_type</a:t>
            </a:r>
            <a:r>
              <a:rPr sz="1100" dirty="0"/>
              <a:t> = "figure") %&gt;%</a:t>
            </a:r>
            <a:br>
              <a:rPr sz="1100" dirty="0"/>
            </a:br>
            <a:r>
              <a:rPr sz="1100" dirty="0"/>
              <a:t>        </a:t>
            </a:r>
            <a:r>
              <a:rPr sz="1100" dirty="0" err="1"/>
              <a:t>write_rtf</a:t>
            </a:r>
            <a:r>
              <a:rPr sz="1100" dirty="0"/>
              <a:t>(</a:t>
            </a:r>
            <a:r>
              <a:rPr sz="1100" dirty="0" err="1"/>
              <a:t>temp_path_rtf</a:t>
            </a:r>
            <a:r>
              <a:rPr sz="1100" dirty="0"/>
              <a:t>[</a:t>
            </a:r>
            <a:r>
              <a:rPr sz="1100" dirty="0" err="1"/>
              <a:t>i</a:t>
            </a:r>
            <a:r>
              <a:rPr sz="1100" dirty="0"/>
              <a:t>])</a:t>
            </a:r>
            <a:br>
              <a:rPr sz="1100" dirty="0"/>
            </a:br>
            <a:r>
              <a:rPr sz="1100" dirty="0"/>
              <a:t>}</a:t>
            </a:r>
          </a:p>
        </p:txBody>
      </p:sp>
      <p:sp>
        <p:nvSpPr>
          <p:cNvPr id="8" name="TextBox 6">
            <a:extLst>
              <a:ext uri="{FF2B5EF4-FFF2-40B4-BE49-F238E27FC236}">
                <a16:creationId xmlns:a16="http://schemas.microsoft.com/office/drawing/2014/main" id="{56CF3370-2B5B-4E8F-7B5D-AAAB21122E2B}"/>
              </a:ext>
            </a:extLst>
          </p:cNvPr>
          <p:cNvSpPr txBox="1"/>
          <p:nvPr/>
        </p:nvSpPr>
        <p:spPr>
          <a:xfrm>
            <a:off x="302764" y="5858062"/>
            <a:ext cx="5625737" cy="430887"/>
          </a:xfrm>
          <a:prstGeom prst="rect">
            <a:avLst/>
          </a:prstGeom>
          <a:noFill/>
        </p:spPr>
        <p:txBody>
          <a:bodyPr wrap="square">
            <a:spAutoFit/>
          </a:bodyPr>
          <a:lstStyle/>
          <a:p>
            <a:pPr>
              <a:defRPr sz="900">
                <a:solidFill>
                  <a:srgbClr val="646464"/>
                </a:solidFill>
                <a:latin typeface="Consolas"/>
              </a:defRPr>
            </a:pPr>
            <a:r>
              <a:rPr sz="1100" b="1" dirty="0">
                <a:solidFill>
                  <a:srgbClr val="9933FF"/>
                </a:solidFill>
              </a:rPr>
              <a:t># Step 3: Assemble all RTF pages into final document</a:t>
            </a:r>
            <a:br>
              <a:rPr sz="1100" dirty="0"/>
            </a:br>
            <a:r>
              <a:rPr sz="1100" dirty="0" err="1"/>
              <a:t>assemble_rtf</a:t>
            </a:r>
            <a:r>
              <a:rPr sz="1100" dirty="0"/>
              <a:t>(</a:t>
            </a:r>
            <a:r>
              <a:rPr sz="1100" dirty="0" err="1"/>
              <a:t>temp_path_rtf</a:t>
            </a:r>
            <a:r>
              <a:rPr sz="1100" dirty="0"/>
              <a:t>, file)</a:t>
            </a:r>
            <a:endParaRPr sz="1100" dirty="0">
              <a:solidFill>
                <a:schemeClr val="bg2">
                  <a:lumMod val="75000"/>
                </a:schemeClr>
              </a:solidFill>
            </a:endParaRPr>
          </a:p>
        </p:txBody>
      </p:sp>
      <p:sp>
        <p:nvSpPr>
          <p:cNvPr id="9" name="TextBox 2">
            <a:extLst>
              <a:ext uri="{FF2B5EF4-FFF2-40B4-BE49-F238E27FC236}">
                <a16:creationId xmlns:a16="http://schemas.microsoft.com/office/drawing/2014/main" id="{71899653-4DEF-81B3-5504-47053A7D450E}"/>
              </a:ext>
            </a:extLst>
          </p:cNvPr>
          <p:cNvSpPr txBox="1"/>
          <p:nvPr/>
        </p:nvSpPr>
        <p:spPr>
          <a:xfrm>
            <a:off x="5978716" y="1354012"/>
            <a:ext cx="5786564" cy="307777"/>
          </a:xfrm>
          <a:prstGeom prst="rect">
            <a:avLst/>
          </a:prstGeom>
          <a:noFill/>
        </p:spPr>
        <p:txBody>
          <a:bodyPr wrap="square">
            <a:spAutoFit/>
          </a:bodyPr>
          <a:lstStyle/>
          <a:p>
            <a:pPr>
              <a:defRPr sz="1400" b="1">
                <a:solidFill>
                  <a:srgbClr val="00BCD4"/>
                </a:solidFill>
                <a:latin typeface="Poppins"/>
              </a:defRPr>
            </a:pPr>
            <a:r>
              <a:rPr dirty="0"/>
              <a:t>DOCX Output - officer Package</a:t>
            </a:r>
          </a:p>
        </p:txBody>
      </p:sp>
      <p:sp>
        <p:nvSpPr>
          <p:cNvPr id="11" name="TextBox 4">
            <a:extLst>
              <a:ext uri="{FF2B5EF4-FFF2-40B4-BE49-F238E27FC236}">
                <a16:creationId xmlns:a16="http://schemas.microsoft.com/office/drawing/2014/main" id="{509E3D77-8A23-7975-7791-FD0F642311FE}"/>
              </a:ext>
            </a:extLst>
          </p:cNvPr>
          <p:cNvSpPr txBox="1"/>
          <p:nvPr/>
        </p:nvSpPr>
        <p:spPr>
          <a:xfrm>
            <a:off x="5978716" y="1661789"/>
            <a:ext cx="6984461" cy="1954381"/>
          </a:xfrm>
          <a:prstGeom prst="rect">
            <a:avLst/>
          </a:prstGeom>
          <a:noFill/>
        </p:spPr>
        <p:txBody>
          <a:bodyPr wrap="square">
            <a:spAutoFit/>
          </a:bodyPr>
          <a:lstStyle/>
          <a:p>
            <a:pPr>
              <a:defRPr sz="900">
                <a:solidFill>
                  <a:srgbClr val="646464"/>
                </a:solidFill>
                <a:latin typeface="Consolas"/>
              </a:defRPr>
            </a:pPr>
            <a:r>
              <a:rPr lang="en-US" altLang="zh-CN" sz="1100" b="1" dirty="0">
                <a:solidFill>
                  <a:schemeClr val="accent4">
                    <a:lumMod val="60000"/>
                    <a:lumOff val="40000"/>
                  </a:schemeClr>
                </a:solidFill>
              </a:rPr>
              <a:t># Create new Word document</a:t>
            </a:r>
            <a:br>
              <a:rPr sz="1100" dirty="0"/>
            </a:br>
            <a:r>
              <a:rPr sz="1100" dirty="0"/>
              <a:t>doc &lt;- officer::</a:t>
            </a:r>
            <a:r>
              <a:rPr sz="1100" dirty="0" err="1"/>
              <a:t>read_docx</a:t>
            </a:r>
            <a:r>
              <a:rPr sz="1100" dirty="0"/>
              <a:t>()</a:t>
            </a:r>
            <a:br>
              <a:rPr sz="1100" dirty="0"/>
            </a:br>
            <a:br>
              <a:rPr sz="1100" dirty="0"/>
            </a:br>
            <a:r>
              <a:rPr sz="1100" b="1" dirty="0">
                <a:solidFill>
                  <a:schemeClr val="accent4">
                    <a:lumMod val="60000"/>
                    <a:lumOff val="40000"/>
                  </a:schemeClr>
                </a:solidFill>
              </a:rPr>
              <a:t># Define text properties</a:t>
            </a:r>
            <a:br>
              <a:rPr sz="1100" dirty="0"/>
            </a:br>
            <a:r>
              <a:rPr sz="1100" dirty="0"/>
              <a:t>properties1 &lt;- officer::</a:t>
            </a:r>
            <a:r>
              <a:rPr sz="1100" dirty="0" err="1"/>
              <a:t>fp_text</a:t>
            </a:r>
            <a:r>
              <a:rPr sz="1100" dirty="0"/>
              <a:t>(color = "black", </a:t>
            </a:r>
            <a:r>
              <a:rPr sz="1100" dirty="0" err="1"/>
              <a:t>font.size</a:t>
            </a:r>
            <a:r>
              <a:rPr sz="1100" dirty="0"/>
              <a:t> = 8,</a:t>
            </a:r>
            <a:br>
              <a:rPr sz="1100" dirty="0"/>
            </a:br>
            <a:r>
              <a:rPr sz="1100" dirty="0"/>
              <a:t>                                 bold = FALSE, </a:t>
            </a:r>
            <a:r>
              <a:rPr sz="1100" dirty="0" err="1"/>
              <a:t>font.family</a:t>
            </a:r>
            <a:r>
              <a:rPr sz="1100" dirty="0"/>
              <a:t> = "Times New Roman")</a:t>
            </a:r>
            <a:br>
              <a:rPr sz="1100" dirty="0"/>
            </a:br>
            <a:r>
              <a:rPr sz="1100" b="1" dirty="0">
                <a:solidFill>
                  <a:schemeClr val="accent4">
                    <a:lumMod val="60000"/>
                    <a:lumOff val="40000"/>
                  </a:schemeClr>
                </a:solidFill>
              </a:rPr>
              <a:t># Create formatted paragraphs</a:t>
            </a:r>
            <a:br>
              <a:rPr sz="1100" dirty="0"/>
            </a:br>
            <a:r>
              <a:rPr sz="1100" dirty="0" err="1"/>
              <a:t>study_id_par</a:t>
            </a:r>
            <a:r>
              <a:rPr sz="1100" dirty="0"/>
              <a:t> &lt;- officer::</a:t>
            </a:r>
            <a:r>
              <a:rPr sz="1100" dirty="0" err="1"/>
              <a:t>fpar</a:t>
            </a:r>
            <a:r>
              <a:rPr sz="1100" dirty="0"/>
              <a:t>(officer::</a:t>
            </a:r>
            <a:r>
              <a:rPr sz="1100" dirty="0" err="1"/>
              <a:t>ftext</a:t>
            </a:r>
            <a:r>
              <a:rPr sz="1100" dirty="0"/>
              <a:t>(</a:t>
            </a:r>
            <a:r>
              <a:rPr sz="1100" dirty="0" err="1"/>
              <a:t>data_info$studyid</a:t>
            </a:r>
            <a:r>
              <a:rPr sz="1100" dirty="0"/>
              <a:t>, properties3))</a:t>
            </a:r>
            <a:br>
              <a:rPr sz="1100" dirty="0"/>
            </a:br>
            <a:r>
              <a:rPr sz="1100" dirty="0" err="1"/>
              <a:t>phase_par</a:t>
            </a:r>
            <a:r>
              <a:rPr sz="1100" dirty="0"/>
              <a:t> &lt;- officer::</a:t>
            </a:r>
            <a:r>
              <a:rPr sz="1100" dirty="0" err="1"/>
              <a:t>fpar</a:t>
            </a:r>
            <a:r>
              <a:rPr sz="1100" dirty="0"/>
              <a:t>(officer::</a:t>
            </a:r>
            <a:r>
              <a:rPr sz="1100" dirty="0" err="1"/>
              <a:t>ftext</a:t>
            </a:r>
            <a:r>
              <a:rPr sz="1100" dirty="0"/>
              <a:t>(</a:t>
            </a:r>
            <a:r>
              <a:rPr sz="1100" dirty="0" err="1"/>
              <a:t>data_info$phase_format</a:t>
            </a:r>
            <a:r>
              <a:rPr sz="1100" dirty="0"/>
              <a:t>, properties3))</a:t>
            </a:r>
            <a:br>
              <a:rPr sz="1100" dirty="0"/>
            </a:br>
            <a:r>
              <a:rPr sz="1100" dirty="0" err="1"/>
              <a:t>title_par</a:t>
            </a:r>
            <a:r>
              <a:rPr sz="1100" dirty="0"/>
              <a:t> &lt;- officer::</a:t>
            </a:r>
            <a:r>
              <a:rPr sz="1100" dirty="0" err="1"/>
              <a:t>fpar</a:t>
            </a:r>
            <a:r>
              <a:rPr sz="1100" dirty="0"/>
              <a:t>(officer::</a:t>
            </a:r>
            <a:r>
              <a:rPr sz="1100" dirty="0" err="1"/>
              <a:t>ftext</a:t>
            </a:r>
            <a:r>
              <a:rPr sz="1100" dirty="0"/>
              <a:t>(title, properties2))</a:t>
            </a:r>
            <a:br>
              <a:rPr sz="1100" dirty="0"/>
            </a:br>
            <a:r>
              <a:rPr sz="1100" dirty="0" err="1"/>
              <a:t>footnote_par</a:t>
            </a:r>
            <a:r>
              <a:rPr sz="1100" dirty="0"/>
              <a:t> &lt;- officer::</a:t>
            </a:r>
            <a:r>
              <a:rPr sz="1100" dirty="0" err="1"/>
              <a:t>fpar</a:t>
            </a:r>
            <a:r>
              <a:rPr sz="1100" dirty="0"/>
              <a:t>(officer::</a:t>
            </a:r>
            <a:r>
              <a:rPr sz="1100" dirty="0" err="1"/>
              <a:t>ftext</a:t>
            </a:r>
            <a:r>
              <a:rPr sz="1100" dirty="0"/>
              <a:t>(footnote, properties1))</a:t>
            </a:r>
          </a:p>
        </p:txBody>
      </p:sp>
      <p:sp>
        <p:nvSpPr>
          <p:cNvPr id="12" name="TextBox 5">
            <a:extLst>
              <a:ext uri="{FF2B5EF4-FFF2-40B4-BE49-F238E27FC236}">
                <a16:creationId xmlns:a16="http://schemas.microsoft.com/office/drawing/2014/main" id="{1BBA5B18-AE72-4E67-06E6-84FB1549DC68}"/>
              </a:ext>
            </a:extLst>
          </p:cNvPr>
          <p:cNvSpPr txBox="1"/>
          <p:nvPr/>
        </p:nvSpPr>
        <p:spPr>
          <a:xfrm>
            <a:off x="5978716" y="3754311"/>
            <a:ext cx="6383101" cy="2631490"/>
          </a:xfrm>
          <a:prstGeom prst="rect">
            <a:avLst/>
          </a:prstGeom>
          <a:noFill/>
        </p:spPr>
        <p:txBody>
          <a:bodyPr wrap="square">
            <a:spAutoFit/>
          </a:bodyPr>
          <a:lstStyle/>
          <a:p>
            <a:pPr>
              <a:defRPr sz="900">
                <a:solidFill>
                  <a:srgbClr val="646464"/>
                </a:solidFill>
                <a:latin typeface="Consolas"/>
              </a:defRPr>
            </a:pPr>
            <a:r>
              <a:rPr sz="1100" b="1" dirty="0">
                <a:solidFill>
                  <a:schemeClr val="accent4">
                    <a:lumMod val="60000"/>
                    <a:lumOff val="40000"/>
                  </a:schemeClr>
                </a:solidFill>
              </a:rPr>
              <a:t># Loop through plots and add to document</a:t>
            </a:r>
            <a:br>
              <a:rPr sz="1100" dirty="0"/>
            </a:br>
            <a:r>
              <a:rPr sz="1100" dirty="0"/>
              <a:t>for (</a:t>
            </a:r>
            <a:r>
              <a:rPr sz="1100" dirty="0" err="1"/>
              <a:t>i</a:t>
            </a:r>
            <a:r>
              <a:rPr sz="1100" dirty="0"/>
              <a:t> in 1:length(plot)) {</a:t>
            </a:r>
            <a:br>
              <a:rPr sz="1100" dirty="0"/>
            </a:br>
            <a:r>
              <a:rPr sz="1100" dirty="0"/>
              <a:t>    doc &lt;- doc %&gt;%</a:t>
            </a:r>
            <a:br>
              <a:rPr sz="1100" dirty="0"/>
            </a:br>
            <a:r>
              <a:rPr sz="1100" dirty="0"/>
              <a:t>        officer::</a:t>
            </a:r>
            <a:r>
              <a:rPr sz="1100" dirty="0" err="1"/>
              <a:t>body_add_fpar</a:t>
            </a:r>
            <a:r>
              <a:rPr sz="1100" dirty="0"/>
              <a:t>(value = </a:t>
            </a:r>
            <a:r>
              <a:rPr sz="1100" dirty="0" err="1"/>
              <a:t>study_id_par</a:t>
            </a:r>
            <a:r>
              <a:rPr sz="1100" dirty="0"/>
              <a:t>, style = "Normal") %&gt;%</a:t>
            </a:r>
            <a:br>
              <a:rPr sz="1100" dirty="0"/>
            </a:br>
            <a:r>
              <a:rPr sz="1100" dirty="0"/>
              <a:t>        officer::</a:t>
            </a:r>
            <a:r>
              <a:rPr sz="1100" dirty="0" err="1"/>
              <a:t>body_add_fpar</a:t>
            </a:r>
            <a:r>
              <a:rPr sz="1100" dirty="0"/>
              <a:t>(value = </a:t>
            </a:r>
            <a:r>
              <a:rPr sz="1100" dirty="0" err="1"/>
              <a:t>phase_par</a:t>
            </a:r>
            <a:r>
              <a:rPr sz="1100" dirty="0"/>
              <a:t>, style = "Normal") %&gt;%</a:t>
            </a:r>
            <a:br>
              <a:rPr sz="1100" dirty="0"/>
            </a:br>
            <a:r>
              <a:rPr sz="1100" dirty="0"/>
              <a:t>        officer::</a:t>
            </a:r>
            <a:r>
              <a:rPr sz="1100" dirty="0" err="1"/>
              <a:t>body_add_fpar</a:t>
            </a:r>
            <a:r>
              <a:rPr sz="1100" dirty="0"/>
              <a:t>(value = </a:t>
            </a:r>
            <a:r>
              <a:rPr sz="1100" dirty="0" err="1"/>
              <a:t>title_par</a:t>
            </a:r>
            <a:r>
              <a:rPr sz="1100" dirty="0"/>
              <a:t>, style = 'graphic title') %&gt;%</a:t>
            </a:r>
            <a:br>
              <a:rPr sz="1100" dirty="0"/>
            </a:br>
            <a:r>
              <a:rPr sz="1100" dirty="0"/>
              <a:t>        officer::</a:t>
            </a:r>
            <a:r>
              <a:rPr sz="1100" dirty="0" err="1"/>
              <a:t>body_add_gg</a:t>
            </a:r>
            <a:r>
              <a:rPr sz="1100" dirty="0"/>
              <a:t>(value = plot[[</a:t>
            </a:r>
            <a:r>
              <a:rPr sz="1100" dirty="0" err="1"/>
              <a:t>i</a:t>
            </a:r>
            <a:r>
              <a:rPr sz="1100" dirty="0"/>
              <a:t>]], style = "centered",</a:t>
            </a:r>
            <a:br>
              <a:rPr sz="1100" dirty="0"/>
            </a:br>
            <a:r>
              <a:rPr sz="1100" dirty="0"/>
              <a:t>                             </a:t>
            </a:r>
            <a:r>
              <a:rPr sz="1100" dirty="0">
                <a:highlight>
                  <a:srgbClr val="C9D8E3"/>
                </a:highlight>
              </a:rPr>
              <a:t>width = 10, height = 5, scale = 0.6</a:t>
            </a:r>
            <a:r>
              <a:rPr sz="1100" dirty="0"/>
              <a:t>) %&gt;%</a:t>
            </a:r>
            <a:br>
              <a:rPr sz="1100" dirty="0"/>
            </a:br>
            <a:r>
              <a:rPr sz="1100" dirty="0"/>
              <a:t>        officer::</a:t>
            </a:r>
            <a:r>
              <a:rPr sz="1100" dirty="0" err="1"/>
              <a:t>body_add_fpar</a:t>
            </a:r>
            <a:r>
              <a:rPr sz="1100" dirty="0"/>
              <a:t>(value = </a:t>
            </a:r>
            <a:r>
              <a:rPr sz="1100" dirty="0" err="1"/>
              <a:t>footnote_par</a:t>
            </a:r>
            <a:r>
              <a:rPr sz="1100" dirty="0"/>
              <a:t>, style = "Normal")</a:t>
            </a:r>
            <a:br>
              <a:rPr sz="1100" dirty="0"/>
            </a:br>
            <a:br>
              <a:rPr sz="1100" dirty="0"/>
            </a:br>
            <a:r>
              <a:rPr sz="1100" dirty="0"/>
              <a:t>    if (</a:t>
            </a:r>
            <a:r>
              <a:rPr sz="1100" dirty="0" err="1"/>
              <a:t>i</a:t>
            </a:r>
            <a:r>
              <a:rPr sz="1100" dirty="0"/>
              <a:t> != length(plot)) {</a:t>
            </a:r>
            <a:br>
              <a:rPr sz="1100" dirty="0"/>
            </a:br>
            <a:r>
              <a:rPr sz="1100" dirty="0"/>
              <a:t>        doc &lt;- doc %&gt;% officer::</a:t>
            </a:r>
            <a:r>
              <a:rPr sz="1100" dirty="0" err="1"/>
              <a:t>body_add_break</a:t>
            </a:r>
            <a:r>
              <a:rPr sz="1100" dirty="0"/>
              <a:t>()</a:t>
            </a:r>
            <a:br>
              <a:rPr sz="1100" dirty="0"/>
            </a:br>
            <a:r>
              <a:rPr sz="1100" dirty="0"/>
              <a:t>    }</a:t>
            </a:r>
            <a:br>
              <a:rPr sz="1100" dirty="0"/>
            </a:br>
            <a:r>
              <a:rPr sz="1100" dirty="0"/>
              <a:t>}</a:t>
            </a:r>
            <a:br>
              <a:rPr sz="1100" dirty="0"/>
            </a:br>
            <a:r>
              <a:rPr sz="1100" dirty="0"/>
              <a:t>print(doc, target = file)</a:t>
            </a:r>
          </a:p>
        </p:txBody>
      </p:sp>
    </p:spTree>
    <p:extLst>
      <p:ext uri="{BB962C8B-B14F-4D97-AF65-F5344CB8AC3E}">
        <p14:creationId xmlns:p14="http://schemas.microsoft.com/office/powerpoint/2010/main" val="829327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a:extLst>
              <a:ext uri="{FF2B5EF4-FFF2-40B4-BE49-F238E27FC236}">
                <a16:creationId xmlns:a16="http://schemas.microsoft.com/office/drawing/2014/main" id="{25D08480-F908-8364-A8F0-7BBC9ACAE342}"/>
              </a:ext>
            </a:extLst>
          </p:cNvPr>
          <p:cNvSpPr>
            <a:spLocks noGrp="1"/>
          </p:cNvSpPr>
          <p:nvPr>
            <p:ph type="ftr" sz="quarter" idx="10"/>
          </p:nvPr>
        </p:nvSpPr>
        <p:spPr/>
        <p:txBody>
          <a:bodyPr/>
          <a:lstStyle/>
          <a:p>
            <a:endParaRPr lang="en-US"/>
          </a:p>
        </p:txBody>
      </p:sp>
      <p:sp>
        <p:nvSpPr>
          <p:cNvPr id="3" name="标题 2">
            <a:extLst>
              <a:ext uri="{FF2B5EF4-FFF2-40B4-BE49-F238E27FC236}">
                <a16:creationId xmlns:a16="http://schemas.microsoft.com/office/drawing/2014/main" id="{7D1E9823-37BC-DC7B-6B57-2D1E95238241}"/>
              </a:ext>
            </a:extLst>
          </p:cNvPr>
          <p:cNvSpPr>
            <a:spLocks noGrp="1"/>
          </p:cNvSpPr>
          <p:nvPr>
            <p:ph type="title"/>
          </p:nvPr>
        </p:nvSpPr>
        <p:spPr/>
        <p:txBody>
          <a:bodyPr/>
          <a:lstStyle/>
          <a:p>
            <a:r>
              <a:rPr lang="en-US" altLang="zh-CN" dirty="0"/>
              <a:t>PDF</a:t>
            </a:r>
            <a:endParaRPr lang="zh-CN" altLang="en-US" dirty="0"/>
          </a:p>
        </p:txBody>
      </p:sp>
      <p:sp>
        <p:nvSpPr>
          <p:cNvPr id="4" name="TextBox 2">
            <a:extLst>
              <a:ext uri="{FF2B5EF4-FFF2-40B4-BE49-F238E27FC236}">
                <a16:creationId xmlns:a16="http://schemas.microsoft.com/office/drawing/2014/main" id="{3179D8BD-7E4A-7E60-CED2-4DE2A894E4F0}"/>
              </a:ext>
            </a:extLst>
          </p:cNvPr>
          <p:cNvSpPr txBox="1"/>
          <p:nvPr/>
        </p:nvSpPr>
        <p:spPr>
          <a:xfrm>
            <a:off x="243840" y="1344309"/>
            <a:ext cx="6217920" cy="307777"/>
          </a:xfrm>
          <a:prstGeom prst="rect">
            <a:avLst/>
          </a:prstGeom>
          <a:noFill/>
        </p:spPr>
        <p:txBody>
          <a:bodyPr wrap="square">
            <a:spAutoFit/>
          </a:bodyPr>
          <a:lstStyle/>
          <a:p>
            <a:pPr>
              <a:defRPr sz="1400" b="1">
                <a:solidFill>
                  <a:srgbClr val="2E7D32"/>
                </a:solidFill>
                <a:latin typeface="Poppins"/>
              </a:defRPr>
            </a:pPr>
            <a:r>
              <a:rPr dirty="0"/>
              <a:t>PDF Output - Publication Quality with R Markdown</a:t>
            </a:r>
          </a:p>
        </p:txBody>
      </p:sp>
      <p:sp>
        <p:nvSpPr>
          <p:cNvPr id="5" name="TextBox 3">
            <a:extLst>
              <a:ext uri="{FF2B5EF4-FFF2-40B4-BE49-F238E27FC236}">
                <a16:creationId xmlns:a16="http://schemas.microsoft.com/office/drawing/2014/main" id="{67B0D759-E154-83DF-F57A-C4EE416AD46C}"/>
              </a:ext>
            </a:extLst>
          </p:cNvPr>
          <p:cNvSpPr txBox="1"/>
          <p:nvPr/>
        </p:nvSpPr>
        <p:spPr>
          <a:xfrm>
            <a:off x="335280" y="1710069"/>
            <a:ext cx="6120765" cy="261610"/>
          </a:xfrm>
          <a:prstGeom prst="rect">
            <a:avLst/>
          </a:prstGeom>
          <a:noFill/>
        </p:spPr>
        <p:txBody>
          <a:bodyPr wrap="square">
            <a:spAutoFit/>
          </a:bodyPr>
          <a:lstStyle/>
          <a:p>
            <a:pPr>
              <a:defRPr sz="1100">
                <a:solidFill>
                  <a:srgbClr val="646464"/>
                </a:solidFill>
                <a:latin typeface="Poppins"/>
              </a:defRPr>
            </a:pPr>
            <a:r>
              <a:rPr dirty="0"/>
              <a:t>Uses </a:t>
            </a:r>
            <a:r>
              <a:rPr dirty="0" err="1"/>
              <a:t>cairo_pdf</a:t>
            </a:r>
            <a:r>
              <a:rPr dirty="0"/>
              <a:t>() + </a:t>
            </a:r>
            <a:r>
              <a:rPr dirty="0" err="1"/>
              <a:t>rmarkdown</a:t>
            </a:r>
            <a:r>
              <a:rPr dirty="0"/>
              <a:t>::render() for professional PDF generation</a:t>
            </a:r>
          </a:p>
        </p:txBody>
      </p:sp>
      <p:sp>
        <p:nvSpPr>
          <p:cNvPr id="6" name="TextBox 4">
            <a:extLst>
              <a:ext uri="{FF2B5EF4-FFF2-40B4-BE49-F238E27FC236}">
                <a16:creationId xmlns:a16="http://schemas.microsoft.com/office/drawing/2014/main" id="{1203DB7E-2D89-35D2-7371-A00F3503A24A}"/>
              </a:ext>
            </a:extLst>
          </p:cNvPr>
          <p:cNvSpPr txBox="1"/>
          <p:nvPr/>
        </p:nvSpPr>
        <p:spPr>
          <a:xfrm>
            <a:off x="335281" y="2030109"/>
            <a:ext cx="5455920" cy="1569660"/>
          </a:xfrm>
          <a:prstGeom prst="rect">
            <a:avLst/>
          </a:prstGeom>
          <a:noFill/>
        </p:spPr>
        <p:txBody>
          <a:bodyPr wrap="square">
            <a:spAutoFit/>
          </a:bodyPr>
          <a:lstStyle/>
          <a:p>
            <a:pPr>
              <a:defRPr sz="900">
                <a:solidFill>
                  <a:srgbClr val="646464"/>
                </a:solidFill>
                <a:latin typeface="Consolas"/>
              </a:defRPr>
            </a:pPr>
            <a:r>
              <a:rPr sz="1200" b="1" dirty="0">
                <a:solidFill>
                  <a:srgbClr val="92D050"/>
                </a:solidFill>
              </a:rPr>
              <a:t># Step 1: Generate temp PDFs</a:t>
            </a:r>
            <a:br>
              <a:rPr sz="1200" dirty="0"/>
            </a:br>
            <a:r>
              <a:rPr sz="1200" dirty="0" err="1"/>
              <a:t>temp_dir</a:t>
            </a:r>
            <a:r>
              <a:rPr sz="1200" dirty="0"/>
              <a:t> &lt;- </a:t>
            </a:r>
            <a:r>
              <a:rPr sz="1200" dirty="0" err="1"/>
              <a:t>tempdir</a:t>
            </a:r>
            <a:r>
              <a:rPr sz="1200" dirty="0"/>
              <a:t>()</a:t>
            </a:r>
            <a:br>
              <a:rPr sz="1200" dirty="0"/>
            </a:br>
            <a:r>
              <a:rPr sz="1200" dirty="0"/>
              <a:t>for (</a:t>
            </a:r>
            <a:r>
              <a:rPr sz="1200" dirty="0" err="1"/>
              <a:t>i</a:t>
            </a:r>
            <a:r>
              <a:rPr sz="1200" dirty="0"/>
              <a:t> in 1:length(plot)) {</a:t>
            </a:r>
            <a:br>
              <a:rPr sz="1200" dirty="0"/>
            </a:br>
            <a:r>
              <a:rPr sz="1200" dirty="0"/>
              <a:t>    </a:t>
            </a:r>
            <a:r>
              <a:rPr sz="1200" dirty="0" err="1"/>
              <a:t>temp_path</a:t>
            </a:r>
            <a:r>
              <a:rPr sz="1200" dirty="0"/>
              <a:t>[</a:t>
            </a:r>
            <a:r>
              <a:rPr sz="1200" dirty="0" err="1"/>
              <a:t>i</a:t>
            </a:r>
            <a:r>
              <a:rPr sz="1200" dirty="0"/>
              <a:t>] &lt;- paste0(</a:t>
            </a:r>
            <a:r>
              <a:rPr sz="1200" dirty="0" err="1"/>
              <a:t>temp_dir</a:t>
            </a:r>
            <a:r>
              <a:rPr sz="1200" dirty="0"/>
              <a:t>, "/</a:t>
            </a:r>
            <a:r>
              <a:rPr sz="1200" dirty="0" err="1"/>
              <a:t>temp_pdf</a:t>
            </a:r>
            <a:r>
              <a:rPr sz="1200" dirty="0"/>
              <a:t>_", </a:t>
            </a:r>
            <a:r>
              <a:rPr sz="1200" dirty="0" err="1"/>
              <a:t>i</a:t>
            </a:r>
            <a:r>
              <a:rPr sz="1200" dirty="0"/>
              <a:t>, ".pdf")</a:t>
            </a:r>
            <a:br>
              <a:rPr sz="1200" dirty="0"/>
            </a:br>
            <a:r>
              <a:rPr sz="1200" dirty="0"/>
              <a:t>    </a:t>
            </a:r>
            <a:r>
              <a:rPr sz="1200" dirty="0" err="1"/>
              <a:t>cairo_pdf</a:t>
            </a:r>
            <a:r>
              <a:rPr sz="1200" dirty="0"/>
              <a:t>(file = </a:t>
            </a:r>
            <a:r>
              <a:rPr sz="1200" dirty="0" err="1"/>
              <a:t>temp_path</a:t>
            </a:r>
            <a:r>
              <a:rPr sz="1200" dirty="0"/>
              <a:t>[[</a:t>
            </a:r>
            <a:r>
              <a:rPr sz="1200" dirty="0" err="1"/>
              <a:t>i</a:t>
            </a:r>
            <a:r>
              <a:rPr sz="1200" dirty="0"/>
              <a:t>]], width = 18, height = 11)</a:t>
            </a:r>
            <a:br>
              <a:rPr sz="1200" dirty="0"/>
            </a:br>
            <a:r>
              <a:rPr sz="1200" dirty="0"/>
              <a:t>    print(plot[[</a:t>
            </a:r>
            <a:r>
              <a:rPr sz="1200" dirty="0" err="1"/>
              <a:t>i</a:t>
            </a:r>
            <a:r>
              <a:rPr sz="1200" dirty="0"/>
              <a:t>]])</a:t>
            </a:r>
            <a:br>
              <a:rPr sz="1200" dirty="0"/>
            </a:br>
            <a:r>
              <a:rPr sz="1200" dirty="0"/>
              <a:t>    </a:t>
            </a:r>
            <a:r>
              <a:rPr sz="1200" dirty="0" err="1"/>
              <a:t>dev.off</a:t>
            </a:r>
            <a:r>
              <a:rPr sz="1200" dirty="0"/>
              <a:t>()</a:t>
            </a:r>
            <a:br>
              <a:rPr sz="1200" dirty="0"/>
            </a:br>
            <a:r>
              <a:rPr sz="1200" dirty="0"/>
              <a:t>}</a:t>
            </a:r>
          </a:p>
        </p:txBody>
      </p:sp>
      <p:sp>
        <p:nvSpPr>
          <p:cNvPr id="7" name="TextBox 5">
            <a:extLst>
              <a:ext uri="{FF2B5EF4-FFF2-40B4-BE49-F238E27FC236}">
                <a16:creationId xmlns:a16="http://schemas.microsoft.com/office/drawing/2014/main" id="{A1B04CC3-E94D-E310-813D-E0FF9FECCB14}"/>
              </a:ext>
            </a:extLst>
          </p:cNvPr>
          <p:cNvSpPr txBox="1"/>
          <p:nvPr/>
        </p:nvSpPr>
        <p:spPr>
          <a:xfrm>
            <a:off x="7628710" y="1585285"/>
            <a:ext cx="4667929" cy="2492990"/>
          </a:xfrm>
          <a:prstGeom prst="rect">
            <a:avLst/>
          </a:prstGeom>
          <a:noFill/>
        </p:spPr>
        <p:txBody>
          <a:bodyPr wrap="square">
            <a:spAutoFit/>
          </a:bodyPr>
          <a:lstStyle/>
          <a:p>
            <a:pPr>
              <a:defRPr sz="900">
                <a:solidFill>
                  <a:srgbClr val="646464"/>
                </a:solidFill>
                <a:latin typeface="Consolas"/>
              </a:defRPr>
            </a:pPr>
            <a:r>
              <a:rPr sz="1200" b="1" dirty="0">
                <a:solidFill>
                  <a:srgbClr val="92D050"/>
                </a:solidFill>
              </a:rPr>
              <a:t># Step 2: Create R Markdown template dynamically</a:t>
            </a:r>
            <a:br>
              <a:rPr sz="1200" dirty="0"/>
            </a:br>
            <a:r>
              <a:rPr sz="1200" dirty="0" err="1"/>
              <a:t>write_lines</a:t>
            </a:r>
            <a:r>
              <a:rPr sz="1200" dirty="0"/>
              <a:t>('---</a:t>
            </a:r>
            <a:br>
              <a:rPr sz="1200" dirty="0"/>
            </a:br>
            <a:r>
              <a:rPr sz="1200" dirty="0"/>
              <a:t>output: </a:t>
            </a:r>
            <a:r>
              <a:rPr sz="1200" dirty="0" err="1"/>
              <a:t>pdf_document</a:t>
            </a:r>
            <a:br>
              <a:rPr sz="1200" dirty="0"/>
            </a:br>
            <a:r>
              <a:rPr sz="1200" dirty="0" err="1"/>
              <a:t>classoption</a:t>
            </a:r>
            <a:r>
              <a:rPr sz="1200" dirty="0"/>
              <a:t>: landscape</a:t>
            </a:r>
            <a:br>
              <a:rPr sz="1200" dirty="0"/>
            </a:br>
            <a:r>
              <a:rPr sz="1200" dirty="0"/>
              <a:t>params:</a:t>
            </a:r>
            <a:br>
              <a:rPr sz="1200" dirty="0"/>
            </a:br>
            <a:r>
              <a:rPr sz="1200" dirty="0"/>
              <a:t>  </a:t>
            </a:r>
            <a:r>
              <a:rPr sz="1200" dirty="0" err="1"/>
              <a:t>title_output</a:t>
            </a:r>
            <a:r>
              <a:rPr sz="1200" dirty="0"/>
              <a:t>: null</a:t>
            </a:r>
            <a:br>
              <a:rPr sz="1200" dirty="0"/>
            </a:br>
            <a:r>
              <a:rPr sz="1200" dirty="0"/>
              <a:t>  plot: null</a:t>
            </a:r>
            <a:br>
              <a:rPr sz="1200" dirty="0"/>
            </a:br>
            <a:r>
              <a:rPr sz="1200" dirty="0"/>
              <a:t>  </a:t>
            </a:r>
            <a:r>
              <a:rPr sz="1200" dirty="0" err="1"/>
              <a:t>footnote_output</a:t>
            </a:r>
            <a:r>
              <a:rPr sz="1200" dirty="0"/>
              <a:t>: null</a:t>
            </a:r>
            <a:br>
              <a:rPr sz="1200" dirty="0"/>
            </a:br>
            <a:r>
              <a:rPr sz="1200" dirty="0"/>
              <a:t>---</a:t>
            </a:r>
            <a:br>
              <a:rPr sz="1200" dirty="0"/>
            </a:br>
            <a:r>
              <a:rPr sz="1200" dirty="0"/>
              <a:t>```{r}</a:t>
            </a:r>
            <a:br>
              <a:rPr sz="1200" dirty="0"/>
            </a:br>
            <a:r>
              <a:rPr sz="1200" dirty="0" err="1"/>
              <a:t>knitr</a:t>
            </a:r>
            <a:r>
              <a:rPr sz="1200" dirty="0"/>
              <a:t>::</a:t>
            </a:r>
            <a:r>
              <a:rPr sz="1200" dirty="0" err="1"/>
              <a:t>include_graphics</a:t>
            </a:r>
            <a:r>
              <a:rPr sz="1200" dirty="0"/>
              <a:t>(</a:t>
            </a:r>
            <a:r>
              <a:rPr sz="1200" dirty="0" err="1"/>
              <a:t>temp_path</a:t>
            </a:r>
            <a:r>
              <a:rPr sz="1200" dirty="0"/>
              <a:t>)</a:t>
            </a:r>
            <a:br>
              <a:rPr sz="1200" dirty="0"/>
            </a:br>
            <a:r>
              <a:rPr sz="1200" dirty="0"/>
              <a:t>```</a:t>
            </a:r>
            <a:br>
              <a:rPr sz="1200" dirty="0"/>
            </a:br>
            <a:r>
              <a:rPr sz="1200" dirty="0"/>
              <a:t>', glue("{</a:t>
            </a:r>
            <a:r>
              <a:rPr sz="1200" dirty="0" err="1"/>
              <a:t>temp_dir</a:t>
            </a:r>
            <a:r>
              <a:rPr sz="1200" dirty="0"/>
              <a:t>}/</a:t>
            </a:r>
            <a:r>
              <a:rPr sz="1200" dirty="0" err="1"/>
              <a:t>test_plot.Rmd</a:t>
            </a:r>
            <a:r>
              <a:rPr sz="1200" dirty="0"/>
              <a:t>"))</a:t>
            </a:r>
          </a:p>
        </p:txBody>
      </p:sp>
      <p:sp>
        <p:nvSpPr>
          <p:cNvPr id="8" name="TextBox 6">
            <a:extLst>
              <a:ext uri="{FF2B5EF4-FFF2-40B4-BE49-F238E27FC236}">
                <a16:creationId xmlns:a16="http://schemas.microsoft.com/office/drawing/2014/main" id="{4D454524-44F6-820D-C655-CE63D91EA09B}"/>
              </a:ext>
            </a:extLst>
          </p:cNvPr>
          <p:cNvSpPr txBox="1"/>
          <p:nvPr/>
        </p:nvSpPr>
        <p:spPr>
          <a:xfrm>
            <a:off x="335280" y="4377059"/>
            <a:ext cx="8293553" cy="1384995"/>
          </a:xfrm>
          <a:prstGeom prst="rect">
            <a:avLst/>
          </a:prstGeom>
          <a:noFill/>
        </p:spPr>
        <p:txBody>
          <a:bodyPr wrap="square">
            <a:spAutoFit/>
          </a:bodyPr>
          <a:lstStyle/>
          <a:p>
            <a:pPr>
              <a:defRPr sz="900">
                <a:solidFill>
                  <a:srgbClr val="646464"/>
                </a:solidFill>
                <a:latin typeface="Consolas"/>
              </a:defRPr>
            </a:pPr>
            <a:r>
              <a:rPr sz="1200" b="1" dirty="0">
                <a:solidFill>
                  <a:srgbClr val="92D050"/>
                </a:solidFill>
              </a:rPr>
              <a:t># Step 3: Render with </a:t>
            </a:r>
            <a:r>
              <a:rPr sz="1200" b="1" dirty="0" err="1">
                <a:solidFill>
                  <a:srgbClr val="92D050"/>
                </a:solidFill>
              </a:rPr>
              <a:t>rmarkdown</a:t>
            </a:r>
            <a:br>
              <a:rPr sz="1200" dirty="0"/>
            </a:br>
            <a:r>
              <a:rPr sz="1200" dirty="0" err="1"/>
              <a:t>rmarkdown</a:t>
            </a:r>
            <a:r>
              <a:rPr sz="1200" dirty="0"/>
              <a:t>::render(</a:t>
            </a:r>
            <a:br>
              <a:rPr sz="1200" dirty="0"/>
            </a:br>
            <a:r>
              <a:rPr sz="1200" dirty="0"/>
              <a:t>    input = glue("{</a:t>
            </a:r>
            <a:r>
              <a:rPr sz="1200" dirty="0" err="1"/>
              <a:t>temp_dir</a:t>
            </a:r>
            <a:r>
              <a:rPr sz="1200" dirty="0"/>
              <a:t>}/</a:t>
            </a:r>
            <a:r>
              <a:rPr sz="1200" dirty="0" err="1"/>
              <a:t>test_plot.Rmd</a:t>
            </a:r>
            <a:r>
              <a:rPr sz="1200" dirty="0"/>
              <a:t>"),</a:t>
            </a:r>
            <a:br>
              <a:rPr sz="1200" dirty="0"/>
            </a:br>
            <a:r>
              <a:rPr sz="1200" dirty="0"/>
              <a:t>    </a:t>
            </a:r>
            <a:r>
              <a:rPr sz="1200" dirty="0" err="1"/>
              <a:t>output_format</a:t>
            </a:r>
            <a:r>
              <a:rPr sz="1200" dirty="0"/>
              <a:t> = "</a:t>
            </a:r>
            <a:r>
              <a:rPr sz="1200" dirty="0" err="1"/>
              <a:t>pdf_document</a:t>
            </a:r>
            <a:r>
              <a:rPr sz="1200" dirty="0"/>
              <a:t>",</a:t>
            </a:r>
            <a:br>
              <a:rPr sz="1200" dirty="0"/>
            </a:br>
            <a:r>
              <a:rPr sz="1200" dirty="0"/>
              <a:t>    </a:t>
            </a:r>
            <a:r>
              <a:rPr sz="1200" dirty="0" err="1"/>
              <a:t>output_file</a:t>
            </a:r>
            <a:r>
              <a:rPr sz="1200" dirty="0"/>
              <a:t> = file,</a:t>
            </a:r>
            <a:br>
              <a:rPr sz="1200" dirty="0"/>
            </a:br>
            <a:r>
              <a:rPr sz="1200" dirty="0"/>
              <a:t>    params = list(</a:t>
            </a:r>
            <a:r>
              <a:rPr sz="1200" dirty="0" err="1"/>
              <a:t>title_output</a:t>
            </a:r>
            <a:r>
              <a:rPr sz="1200" dirty="0"/>
              <a:t> = title, plot = plot, </a:t>
            </a:r>
            <a:r>
              <a:rPr sz="1200" dirty="0" err="1"/>
              <a:t>footnote_output</a:t>
            </a:r>
            <a:r>
              <a:rPr sz="1200" dirty="0"/>
              <a:t> = </a:t>
            </a:r>
            <a:r>
              <a:rPr sz="1200" dirty="0" err="1"/>
              <a:t>footnote_pdf</a:t>
            </a:r>
            <a:r>
              <a:rPr sz="1200" dirty="0"/>
              <a:t>)</a:t>
            </a:r>
            <a:br>
              <a:rPr sz="1200" dirty="0"/>
            </a:br>
            <a:r>
              <a:rPr sz="1200" dirty="0"/>
              <a:t>)</a:t>
            </a:r>
          </a:p>
        </p:txBody>
      </p:sp>
      <p:sp>
        <p:nvSpPr>
          <p:cNvPr id="9" name="箭头: 右 8">
            <a:extLst>
              <a:ext uri="{FF2B5EF4-FFF2-40B4-BE49-F238E27FC236}">
                <a16:creationId xmlns:a16="http://schemas.microsoft.com/office/drawing/2014/main" id="{E7A2BDC1-96C3-01BD-FB84-6773D17DF1E8}"/>
              </a:ext>
            </a:extLst>
          </p:cNvPr>
          <p:cNvSpPr/>
          <p:nvPr/>
        </p:nvSpPr>
        <p:spPr>
          <a:xfrm>
            <a:off x="5460761" y="2230901"/>
            <a:ext cx="1715104" cy="261610"/>
          </a:xfrm>
          <a:prstGeom prst="rightArrow">
            <a:avLst/>
          </a:prstGeom>
          <a:solidFill>
            <a:srgbClr val="2E7D3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ormAutofit fontScale="25000" lnSpcReduction="20000"/>
          </a:bodyPr>
          <a:lstStyle/>
          <a:p>
            <a:pPr algn="ctr"/>
            <a:endParaRPr lang="zh-CN" altLang="en-US" dirty="0" err="1">
              <a:solidFill>
                <a:schemeClr val="bg1"/>
              </a:solidFill>
            </a:endParaRPr>
          </a:p>
        </p:txBody>
      </p:sp>
      <p:sp>
        <p:nvSpPr>
          <p:cNvPr id="10" name="箭头: 右 9">
            <a:extLst>
              <a:ext uri="{FF2B5EF4-FFF2-40B4-BE49-F238E27FC236}">
                <a16:creationId xmlns:a16="http://schemas.microsoft.com/office/drawing/2014/main" id="{63C1384C-25CE-62B1-ACA2-03B9FEFD8EB3}"/>
              </a:ext>
            </a:extLst>
          </p:cNvPr>
          <p:cNvSpPr/>
          <p:nvPr/>
        </p:nvSpPr>
        <p:spPr>
          <a:xfrm rot="8854446">
            <a:off x="5393493" y="4093185"/>
            <a:ext cx="1762595" cy="261610"/>
          </a:xfrm>
          <a:prstGeom prst="rightArrow">
            <a:avLst/>
          </a:prstGeom>
          <a:solidFill>
            <a:srgbClr val="2E7D3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ormAutofit fontScale="25000" lnSpcReduction="20000"/>
          </a:bodyPr>
          <a:lstStyle/>
          <a:p>
            <a:pPr algn="ctr"/>
            <a:endParaRPr lang="zh-CN" altLang="en-US" dirty="0" err="1">
              <a:solidFill>
                <a:schemeClr val="bg1"/>
              </a:solidFill>
            </a:endParaRPr>
          </a:p>
        </p:txBody>
      </p:sp>
      <p:sp>
        <p:nvSpPr>
          <p:cNvPr id="11" name="文本框 10">
            <a:extLst>
              <a:ext uri="{FF2B5EF4-FFF2-40B4-BE49-F238E27FC236}">
                <a16:creationId xmlns:a16="http://schemas.microsoft.com/office/drawing/2014/main" id="{B80F4441-060C-9CA3-B531-4A151A4F7598}"/>
              </a:ext>
            </a:extLst>
          </p:cNvPr>
          <p:cNvSpPr txBox="1"/>
          <p:nvPr/>
        </p:nvSpPr>
        <p:spPr>
          <a:xfrm rot="19525790">
            <a:off x="4355316" y="3603889"/>
            <a:ext cx="3838946" cy="461665"/>
          </a:xfrm>
          <a:prstGeom prst="rect">
            <a:avLst/>
          </a:prstGeom>
          <a:noFill/>
        </p:spPr>
        <p:txBody>
          <a:bodyPr wrap="square" lIns="91440" tIns="91440" rIns="91440" bIns="91440" rtlCol="0">
            <a:spAutoFit/>
          </a:bodyPr>
          <a:lstStyle/>
          <a:p>
            <a:pPr algn="l"/>
            <a:r>
              <a:rPr lang="en-US" altLang="zh-CN" sz="1400" b="1" dirty="0">
                <a:solidFill>
                  <a:srgbClr val="2E7D32"/>
                </a:solidFill>
              </a:rPr>
              <a:t>Fill in parameters: title; footnote, etc</a:t>
            </a:r>
            <a:r>
              <a:rPr lang="en-US" altLang="zh-CN" dirty="0"/>
              <a:t>.</a:t>
            </a:r>
            <a:endParaRPr lang="zh-CN" altLang="en-US" dirty="0" err="1"/>
          </a:p>
        </p:txBody>
      </p:sp>
      <p:sp>
        <p:nvSpPr>
          <p:cNvPr id="12" name="文本框 11">
            <a:extLst>
              <a:ext uri="{FF2B5EF4-FFF2-40B4-BE49-F238E27FC236}">
                <a16:creationId xmlns:a16="http://schemas.microsoft.com/office/drawing/2014/main" id="{682B2CE4-CC96-64B3-BF5F-C66218C58229}"/>
              </a:ext>
            </a:extLst>
          </p:cNvPr>
          <p:cNvSpPr txBox="1"/>
          <p:nvPr/>
        </p:nvSpPr>
        <p:spPr>
          <a:xfrm>
            <a:off x="5460761" y="1473725"/>
            <a:ext cx="2035896" cy="830997"/>
          </a:xfrm>
          <a:prstGeom prst="rect">
            <a:avLst/>
          </a:prstGeom>
          <a:noFill/>
        </p:spPr>
        <p:txBody>
          <a:bodyPr wrap="square" lIns="91440" tIns="91440" rIns="91440" bIns="91440" rtlCol="0">
            <a:spAutoFit/>
          </a:bodyPr>
          <a:lstStyle/>
          <a:p>
            <a:pPr algn="l"/>
            <a:r>
              <a:rPr lang="en-US" altLang="zh-CN" sz="1400" b="1" dirty="0">
                <a:solidFill>
                  <a:srgbClr val="2E7D32"/>
                </a:solidFill>
              </a:rPr>
              <a:t>Create </a:t>
            </a:r>
            <a:r>
              <a:rPr lang="en-US" altLang="zh-CN" sz="1400" b="1" dirty="0" err="1">
                <a:solidFill>
                  <a:srgbClr val="2E7D32"/>
                </a:solidFill>
              </a:rPr>
              <a:t>Rmd</a:t>
            </a:r>
            <a:r>
              <a:rPr lang="en-US" altLang="zh-CN" sz="1400" b="1" dirty="0">
                <a:solidFill>
                  <a:srgbClr val="2E7D32"/>
                </a:solidFill>
              </a:rPr>
              <a:t> file (format, font, page margins)</a:t>
            </a:r>
            <a:endParaRPr lang="zh-CN" altLang="en-US" dirty="0" err="1"/>
          </a:p>
        </p:txBody>
      </p:sp>
    </p:spTree>
    <p:extLst>
      <p:ext uri="{BB962C8B-B14F-4D97-AF65-F5344CB8AC3E}">
        <p14:creationId xmlns:p14="http://schemas.microsoft.com/office/powerpoint/2010/main" val="2513457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6165" y="2630901"/>
            <a:ext cx="7031736" cy="1477328"/>
          </a:xfrm>
        </p:spPr>
        <p:txBody>
          <a:bodyPr/>
          <a:lstStyle/>
          <a:p>
            <a:r>
              <a:rPr lang="en-US" dirty="0"/>
              <a:t>Part III</a:t>
            </a:r>
            <a:r>
              <a:rPr dirty="0"/>
              <a:t>:</a:t>
            </a:r>
          </a:p>
          <a:p>
            <a:r>
              <a:rPr lang="en-US" dirty="0"/>
              <a:t>Download All</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A79A2A1E-D4C0-AE56-DD17-313E2FAA8AC5}"/>
              </a:ext>
            </a:extLst>
          </p:cNvPr>
          <p:cNvSpPr>
            <a:spLocks noGrp="1"/>
          </p:cNvSpPr>
          <p:nvPr>
            <p:ph type="title"/>
          </p:nvPr>
        </p:nvSpPr>
        <p:spPr>
          <a:xfrm>
            <a:off x="0" y="485775"/>
            <a:ext cx="11471275" cy="409575"/>
          </a:xfrm>
        </p:spPr>
        <p:txBody>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l"/>
            <a:r>
              <a:rPr lang="en-US" altLang="zh-CN" sz="2667" b="1">
                <a:latin typeface="Poppins SemiBold" panose="00000700000000000000" pitchFamily="2" charset="0"/>
                <a:ea typeface="Microsoft YaHei" panose="020B0503020204020204" pitchFamily="34" charset="-122"/>
                <a:cs typeface="Poppins SemiBold" panose="00000700000000000000" pitchFamily="2" charset="0"/>
              </a:rPr>
              <a:t>Disclaimer</a:t>
            </a:r>
            <a:endParaRPr lang="zh-CN" altLang="en-US" sz="2667" b="1">
              <a:latin typeface="Poppins SemiBold" panose="00000700000000000000" pitchFamily="2" charset="0"/>
              <a:ea typeface="Microsoft YaHei" panose="020B0503020204020204" pitchFamily="34" charset="-122"/>
              <a:cs typeface="Poppins SemiBold" panose="00000700000000000000" pitchFamily="2" charset="0"/>
            </a:endParaRPr>
          </a:p>
        </p:txBody>
      </p:sp>
      <p:sp>
        <p:nvSpPr>
          <p:cNvPr id="2" name="TextBox 1">
            <a:extLst>
              <a:ext uri="{FF2B5EF4-FFF2-40B4-BE49-F238E27FC236}">
                <a16:creationId xmlns:a16="http://schemas.microsoft.com/office/drawing/2014/main" id="{68B189E3-7E47-86B9-0F1A-0DB3A62C1C6D}"/>
              </a:ext>
            </a:extLst>
          </p:cNvPr>
          <p:cNvSpPr txBox="1"/>
          <p:nvPr/>
        </p:nvSpPr>
        <p:spPr>
          <a:xfrm>
            <a:off x="1029150" y="1756075"/>
            <a:ext cx="9899028" cy="2673552"/>
          </a:xfrm>
          <a:prstGeom prst="rect">
            <a:avLst/>
          </a:prstGeom>
          <a:noFill/>
        </p:spPr>
        <p:txBody>
          <a:bodyPr wrap="square">
            <a:spAutoFit/>
          </a:bodyPr>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just">
              <a:lnSpc>
                <a:spcPct val="150000"/>
              </a:lnSpc>
            </a:pPr>
            <a:r>
              <a:rPr lang="en-US" sz="1600">
                <a:latin typeface="Poppins" panose="00000500000000000000" pitchFamily="2" charset="0"/>
                <a:cs typeface="Poppins" panose="00000500000000000000" pitchFamily="2" charset="0"/>
              </a:rPr>
              <a:t>The content, ideas and conclusions presented in this presentation are solely those of the authors and do not necessarily represent or reflect the views, policies, or official positions of </a:t>
            </a:r>
            <a:r>
              <a:rPr lang="en-US" sz="1600" err="1">
                <a:latin typeface="Poppins" panose="00000500000000000000" pitchFamily="2" charset="0"/>
                <a:cs typeface="Poppins" panose="00000500000000000000" pitchFamily="2" charset="0"/>
              </a:rPr>
              <a:t>BeOne</a:t>
            </a:r>
            <a:r>
              <a:rPr lang="en-US" sz="1600">
                <a:latin typeface="Poppins" panose="00000500000000000000" pitchFamily="2" charset="0"/>
                <a:cs typeface="Poppins" panose="00000500000000000000" pitchFamily="2" charset="0"/>
              </a:rPr>
              <a:t> Medicines.  While every effort has been made to ensure the accuracy and reliability of the information provided, </a:t>
            </a:r>
            <a:r>
              <a:rPr lang="en-US" sz="1600" err="1">
                <a:latin typeface="Poppins" panose="00000500000000000000" pitchFamily="2" charset="0"/>
                <a:cs typeface="Poppins" panose="00000500000000000000" pitchFamily="2" charset="0"/>
              </a:rPr>
              <a:t>BeOne</a:t>
            </a:r>
            <a:r>
              <a:rPr lang="en-US" sz="1600">
                <a:latin typeface="Poppins" panose="00000500000000000000" pitchFamily="2" charset="0"/>
                <a:cs typeface="Poppins" panose="00000500000000000000" pitchFamily="2" charset="0"/>
              </a:rPr>
              <a:t> Medicines does not endorse or assume responsibility for any statements, interpretations or recommendations made herein.  The material is intended for informational purposes only and should not be construed as official opinion or guidance of </a:t>
            </a:r>
            <a:r>
              <a:rPr lang="en-US" sz="1600" err="1">
                <a:latin typeface="Poppins" panose="00000500000000000000" pitchFamily="2" charset="0"/>
                <a:cs typeface="Poppins" panose="00000500000000000000" pitchFamily="2" charset="0"/>
              </a:rPr>
              <a:t>BeOne</a:t>
            </a:r>
            <a:r>
              <a:rPr lang="en-US" sz="1600">
                <a:latin typeface="Poppins" panose="00000500000000000000" pitchFamily="2" charset="0"/>
                <a:cs typeface="Poppins" panose="00000500000000000000" pitchFamily="2" charset="0"/>
              </a:rPr>
              <a:t> Medicines.</a:t>
            </a:r>
            <a:endParaRPr lang="zh-CN" altLang="en-US" sz="1600">
              <a:effectLst>
                <a:outerShdw blurRad="38100" dist="38100" dir="2700000" algn="tl">
                  <a:srgbClr val="000000">
                    <a:alpha val="43137"/>
                  </a:srgbClr>
                </a:outerShdw>
              </a:effectLst>
              <a:latin typeface="Poppins" panose="00000500000000000000" pitchFamily="2" charset="0"/>
              <a:ea typeface="Microsoft YaHei" panose="020B0503020204020204" pitchFamily="34" charset="-122"/>
              <a:cs typeface="Poppins" panose="00000500000000000000" pitchFamily="2" charset="0"/>
            </a:endParaRPr>
          </a:p>
        </p:txBody>
      </p:sp>
    </p:spTree>
    <p:extLst>
      <p:ext uri="{BB962C8B-B14F-4D97-AF65-F5344CB8AC3E}">
        <p14:creationId xmlns:p14="http://schemas.microsoft.com/office/powerpoint/2010/main" val="829582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26950F5-DE61-DD2F-087A-F6F25B20A987}"/>
              </a:ext>
            </a:extLst>
          </p:cNvPr>
          <p:cNvSpPr>
            <a:spLocks noGrp="1"/>
          </p:cNvSpPr>
          <p:nvPr>
            <p:ph type="title"/>
          </p:nvPr>
        </p:nvSpPr>
        <p:spPr>
          <a:xfrm>
            <a:off x="360751" y="690349"/>
            <a:ext cx="11470125" cy="388183"/>
          </a:xfrm>
        </p:spPr>
        <p:txBody>
          <a:bodyPr/>
          <a:lstStyle/>
          <a:p>
            <a:r>
              <a:t>Why Download All?</a:t>
            </a:r>
          </a:p>
        </p:txBody>
      </p:sp>
      <p:sp>
        <p:nvSpPr>
          <p:cNvPr id="10" name="Rectangle 2">
            <a:extLst>
              <a:ext uri="{FF2B5EF4-FFF2-40B4-BE49-F238E27FC236}">
                <a16:creationId xmlns:a16="http://schemas.microsoft.com/office/drawing/2014/main" id="{B12B26A0-62D5-A328-61B8-75746030684D}"/>
              </a:ext>
            </a:extLst>
          </p:cNvPr>
          <p:cNvSpPr/>
          <p:nvPr/>
        </p:nvSpPr>
        <p:spPr>
          <a:xfrm>
            <a:off x="360751" y="1689601"/>
            <a:ext cx="3657600" cy="1828800"/>
          </a:xfrm>
          <a:prstGeom prst="rect">
            <a:avLst/>
          </a:prstGeom>
          <a:solidFill>
            <a:srgbClr val="FFFFFF"/>
          </a:solidFill>
          <a:ln w="31750">
            <a:solidFill>
              <a:srgbClr val="00529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Oval 3">
            <a:extLst>
              <a:ext uri="{FF2B5EF4-FFF2-40B4-BE49-F238E27FC236}">
                <a16:creationId xmlns:a16="http://schemas.microsoft.com/office/drawing/2014/main" id="{424D13D6-BCE2-3110-A461-C729CC2C24F0}"/>
              </a:ext>
            </a:extLst>
          </p:cNvPr>
          <p:cNvSpPr/>
          <p:nvPr/>
        </p:nvSpPr>
        <p:spPr>
          <a:xfrm>
            <a:off x="497911" y="1826761"/>
            <a:ext cx="365760" cy="365760"/>
          </a:xfrm>
          <a:prstGeom prst="ellipse">
            <a:avLst/>
          </a:prstGeom>
          <a:solidFill>
            <a:srgbClr val="00529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4">
            <a:extLst>
              <a:ext uri="{FF2B5EF4-FFF2-40B4-BE49-F238E27FC236}">
                <a16:creationId xmlns:a16="http://schemas.microsoft.com/office/drawing/2014/main" id="{73487447-B5C5-6B62-A474-C0B472633189}"/>
              </a:ext>
            </a:extLst>
          </p:cNvPr>
          <p:cNvSpPr txBox="1"/>
          <p:nvPr/>
        </p:nvSpPr>
        <p:spPr>
          <a:xfrm>
            <a:off x="497911" y="1826761"/>
            <a:ext cx="365760" cy="365760"/>
          </a:xfrm>
          <a:prstGeom prst="rect">
            <a:avLst/>
          </a:prstGeom>
          <a:noFill/>
        </p:spPr>
        <p:txBody>
          <a:bodyPr wrap="none">
            <a:spAutoFit/>
          </a:bodyPr>
          <a:lstStyle/>
          <a:p>
            <a:pPr algn="l">
              <a:defRPr sz="1600" b="1">
                <a:solidFill>
                  <a:srgbClr val="FFFFFF"/>
                </a:solidFill>
              </a:defRPr>
            </a:pPr>
            <a:r>
              <a:t>1</a:t>
            </a:r>
          </a:p>
        </p:txBody>
      </p:sp>
      <p:sp>
        <p:nvSpPr>
          <p:cNvPr id="13" name="TextBox 5">
            <a:extLst>
              <a:ext uri="{FF2B5EF4-FFF2-40B4-BE49-F238E27FC236}">
                <a16:creationId xmlns:a16="http://schemas.microsoft.com/office/drawing/2014/main" id="{BA73092C-F7C8-1D3F-CDF2-EA1F36E305DA}"/>
              </a:ext>
            </a:extLst>
          </p:cNvPr>
          <p:cNvSpPr txBox="1"/>
          <p:nvPr/>
        </p:nvSpPr>
        <p:spPr>
          <a:xfrm>
            <a:off x="955111" y="1872481"/>
            <a:ext cx="2926080" cy="365760"/>
          </a:xfrm>
          <a:prstGeom prst="rect">
            <a:avLst/>
          </a:prstGeom>
          <a:noFill/>
        </p:spPr>
        <p:txBody>
          <a:bodyPr wrap="none">
            <a:spAutoFit/>
          </a:bodyPr>
          <a:lstStyle/>
          <a:p>
            <a:pPr>
              <a:defRPr sz="1400" b="1">
                <a:solidFill>
                  <a:srgbClr val="005293"/>
                </a:solidFill>
              </a:defRPr>
            </a:pPr>
            <a:r>
              <a:t>One-Click Generation</a:t>
            </a:r>
          </a:p>
        </p:txBody>
      </p:sp>
      <p:sp>
        <p:nvSpPr>
          <p:cNvPr id="14" name="TextBox 6">
            <a:extLst>
              <a:ext uri="{FF2B5EF4-FFF2-40B4-BE49-F238E27FC236}">
                <a16:creationId xmlns:a16="http://schemas.microsoft.com/office/drawing/2014/main" id="{14162D10-F0DE-3222-292D-AB3F4638C659}"/>
              </a:ext>
            </a:extLst>
          </p:cNvPr>
          <p:cNvSpPr txBox="1"/>
          <p:nvPr/>
        </p:nvSpPr>
        <p:spPr>
          <a:xfrm>
            <a:off x="497911" y="2329681"/>
            <a:ext cx="3383280" cy="1097280"/>
          </a:xfrm>
          <a:prstGeom prst="rect">
            <a:avLst/>
          </a:prstGeom>
          <a:noFill/>
        </p:spPr>
        <p:txBody>
          <a:bodyPr wrap="square">
            <a:spAutoFit/>
          </a:bodyPr>
          <a:lstStyle/>
          <a:p>
            <a:pPr>
              <a:defRPr sz="1100">
                <a:solidFill>
                  <a:srgbClr val="646464"/>
                </a:solidFill>
              </a:defRPr>
            </a:pPr>
            <a:r>
              <a:t>Generate all TFLs simultaneously instead of one-by-one</a:t>
            </a:r>
          </a:p>
        </p:txBody>
      </p:sp>
      <p:sp>
        <p:nvSpPr>
          <p:cNvPr id="15" name="Rectangle 7">
            <a:extLst>
              <a:ext uri="{FF2B5EF4-FFF2-40B4-BE49-F238E27FC236}">
                <a16:creationId xmlns:a16="http://schemas.microsoft.com/office/drawing/2014/main" id="{9486EC96-3D07-4C45-FB88-9DA4CFC91015}"/>
              </a:ext>
            </a:extLst>
          </p:cNvPr>
          <p:cNvSpPr/>
          <p:nvPr/>
        </p:nvSpPr>
        <p:spPr>
          <a:xfrm>
            <a:off x="4201231" y="1689601"/>
            <a:ext cx="3657600" cy="1828800"/>
          </a:xfrm>
          <a:prstGeom prst="rect">
            <a:avLst/>
          </a:prstGeom>
          <a:solidFill>
            <a:srgbClr val="FFFFFF"/>
          </a:solidFill>
          <a:ln w="31750">
            <a:solidFill>
              <a:srgbClr val="00A3E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Oval 8">
            <a:extLst>
              <a:ext uri="{FF2B5EF4-FFF2-40B4-BE49-F238E27FC236}">
                <a16:creationId xmlns:a16="http://schemas.microsoft.com/office/drawing/2014/main" id="{02004F0D-6647-CFBB-E049-438B38C902FF}"/>
              </a:ext>
            </a:extLst>
          </p:cNvPr>
          <p:cNvSpPr/>
          <p:nvPr/>
        </p:nvSpPr>
        <p:spPr>
          <a:xfrm>
            <a:off x="4338391" y="1826761"/>
            <a:ext cx="365760" cy="365760"/>
          </a:xfrm>
          <a:prstGeom prst="ellipse">
            <a:avLst/>
          </a:prstGeom>
          <a:solidFill>
            <a:srgbClr val="00A3E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7" name="TextBox 9">
            <a:extLst>
              <a:ext uri="{FF2B5EF4-FFF2-40B4-BE49-F238E27FC236}">
                <a16:creationId xmlns:a16="http://schemas.microsoft.com/office/drawing/2014/main" id="{3836ED1D-F1B7-4C8C-C12E-7DE3117A4A57}"/>
              </a:ext>
            </a:extLst>
          </p:cNvPr>
          <p:cNvSpPr txBox="1"/>
          <p:nvPr/>
        </p:nvSpPr>
        <p:spPr>
          <a:xfrm>
            <a:off x="4338391" y="1826761"/>
            <a:ext cx="365760" cy="365760"/>
          </a:xfrm>
          <a:prstGeom prst="rect">
            <a:avLst/>
          </a:prstGeom>
          <a:noFill/>
        </p:spPr>
        <p:txBody>
          <a:bodyPr wrap="none">
            <a:spAutoFit/>
          </a:bodyPr>
          <a:lstStyle/>
          <a:p>
            <a:pPr algn="l">
              <a:defRPr sz="1600" b="1">
                <a:solidFill>
                  <a:srgbClr val="FFFFFF"/>
                </a:solidFill>
              </a:defRPr>
            </a:pPr>
            <a:r>
              <a:t>2</a:t>
            </a:r>
          </a:p>
        </p:txBody>
      </p:sp>
      <p:sp>
        <p:nvSpPr>
          <p:cNvPr id="18" name="TextBox 10">
            <a:extLst>
              <a:ext uri="{FF2B5EF4-FFF2-40B4-BE49-F238E27FC236}">
                <a16:creationId xmlns:a16="http://schemas.microsoft.com/office/drawing/2014/main" id="{00E6B17F-5A9C-DF57-A343-A54557C258DC}"/>
              </a:ext>
            </a:extLst>
          </p:cNvPr>
          <p:cNvSpPr txBox="1"/>
          <p:nvPr/>
        </p:nvSpPr>
        <p:spPr>
          <a:xfrm>
            <a:off x="4795591" y="1872481"/>
            <a:ext cx="2926080" cy="365760"/>
          </a:xfrm>
          <a:prstGeom prst="rect">
            <a:avLst/>
          </a:prstGeom>
          <a:noFill/>
        </p:spPr>
        <p:txBody>
          <a:bodyPr wrap="none">
            <a:spAutoFit/>
          </a:bodyPr>
          <a:lstStyle/>
          <a:p>
            <a:pPr>
              <a:defRPr sz="1400" b="1">
                <a:solidFill>
                  <a:srgbClr val="00A3E0"/>
                </a:solidFill>
              </a:defRPr>
            </a:pPr>
            <a:r>
              <a:t>Consistency</a:t>
            </a:r>
          </a:p>
        </p:txBody>
      </p:sp>
      <p:sp>
        <p:nvSpPr>
          <p:cNvPr id="19" name="TextBox 11">
            <a:extLst>
              <a:ext uri="{FF2B5EF4-FFF2-40B4-BE49-F238E27FC236}">
                <a16:creationId xmlns:a16="http://schemas.microsoft.com/office/drawing/2014/main" id="{7D17D2D8-3185-3A79-656E-4B59186F6862}"/>
              </a:ext>
            </a:extLst>
          </p:cNvPr>
          <p:cNvSpPr txBox="1"/>
          <p:nvPr/>
        </p:nvSpPr>
        <p:spPr>
          <a:xfrm>
            <a:off x="4338391" y="2329681"/>
            <a:ext cx="3383280" cy="1097280"/>
          </a:xfrm>
          <a:prstGeom prst="rect">
            <a:avLst/>
          </a:prstGeom>
          <a:noFill/>
        </p:spPr>
        <p:txBody>
          <a:bodyPr wrap="square">
            <a:spAutoFit/>
          </a:bodyPr>
          <a:lstStyle/>
          <a:p>
            <a:pPr>
              <a:defRPr sz="1100">
                <a:solidFill>
                  <a:srgbClr val="646464"/>
                </a:solidFill>
              </a:defRPr>
            </a:pPr>
            <a:r>
              <a:rPr dirty="0"/>
              <a:t>Same study info, format, and naming conventions across all outputs</a:t>
            </a:r>
          </a:p>
        </p:txBody>
      </p:sp>
      <p:sp>
        <p:nvSpPr>
          <p:cNvPr id="20" name="Rectangle 12">
            <a:extLst>
              <a:ext uri="{FF2B5EF4-FFF2-40B4-BE49-F238E27FC236}">
                <a16:creationId xmlns:a16="http://schemas.microsoft.com/office/drawing/2014/main" id="{80CAABA5-0777-4621-5BC8-8C46616E1B1E}"/>
              </a:ext>
            </a:extLst>
          </p:cNvPr>
          <p:cNvSpPr/>
          <p:nvPr/>
        </p:nvSpPr>
        <p:spPr>
          <a:xfrm>
            <a:off x="8041711" y="1689601"/>
            <a:ext cx="3657600" cy="1828800"/>
          </a:xfrm>
          <a:prstGeom prst="rect">
            <a:avLst/>
          </a:prstGeom>
          <a:solidFill>
            <a:srgbClr val="FFFFFF"/>
          </a:solidFill>
          <a:ln w="31750">
            <a:solidFill>
              <a:srgbClr val="4CAF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Oval 13">
            <a:extLst>
              <a:ext uri="{FF2B5EF4-FFF2-40B4-BE49-F238E27FC236}">
                <a16:creationId xmlns:a16="http://schemas.microsoft.com/office/drawing/2014/main" id="{948C451F-2B31-E7F2-6EF3-18A01D2AA57A}"/>
              </a:ext>
            </a:extLst>
          </p:cNvPr>
          <p:cNvSpPr/>
          <p:nvPr/>
        </p:nvSpPr>
        <p:spPr>
          <a:xfrm>
            <a:off x="8178871" y="1826761"/>
            <a:ext cx="365760" cy="365760"/>
          </a:xfrm>
          <a:prstGeom prst="ellipse">
            <a:avLst/>
          </a:prstGeom>
          <a:solidFill>
            <a:srgbClr val="4CAF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TextBox 14">
            <a:extLst>
              <a:ext uri="{FF2B5EF4-FFF2-40B4-BE49-F238E27FC236}">
                <a16:creationId xmlns:a16="http://schemas.microsoft.com/office/drawing/2014/main" id="{135E7C80-72FC-1B92-5813-9002CD55AD94}"/>
              </a:ext>
            </a:extLst>
          </p:cNvPr>
          <p:cNvSpPr txBox="1"/>
          <p:nvPr/>
        </p:nvSpPr>
        <p:spPr>
          <a:xfrm>
            <a:off x="8178871" y="1826761"/>
            <a:ext cx="365760" cy="365760"/>
          </a:xfrm>
          <a:prstGeom prst="rect">
            <a:avLst/>
          </a:prstGeom>
          <a:noFill/>
        </p:spPr>
        <p:txBody>
          <a:bodyPr wrap="none">
            <a:spAutoFit/>
          </a:bodyPr>
          <a:lstStyle/>
          <a:p>
            <a:pPr algn="l">
              <a:defRPr sz="1600" b="1">
                <a:solidFill>
                  <a:srgbClr val="FFFFFF"/>
                </a:solidFill>
              </a:defRPr>
            </a:pPr>
            <a:r>
              <a:t>3</a:t>
            </a:r>
          </a:p>
        </p:txBody>
      </p:sp>
      <p:sp>
        <p:nvSpPr>
          <p:cNvPr id="23" name="TextBox 15">
            <a:extLst>
              <a:ext uri="{FF2B5EF4-FFF2-40B4-BE49-F238E27FC236}">
                <a16:creationId xmlns:a16="http://schemas.microsoft.com/office/drawing/2014/main" id="{E1510ED8-28DF-1C6F-DC71-EEEF239ADE05}"/>
              </a:ext>
            </a:extLst>
          </p:cNvPr>
          <p:cNvSpPr txBox="1"/>
          <p:nvPr/>
        </p:nvSpPr>
        <p:spPr>
          <a:xfrm>
            <a:off x="8636071" y="1872481"/>
            <a:ext cx="2926080" cy="365760"/>
          </a:xfrm>
          <a:prstGeom prst="rect">
            <a:avLst/>
          </a:prstGeom>
          <a:noFill/>
        </p:spPr>
        <p:txBody>
          <a:bodyPr wrap="none">
            <a:spAutoFit/>
          </a:bodyPr>
          <a:lstStyle/>
          <a:p>
            <a:pPr>
              <a:defRPr sz="1400" b="1">
                <a:solidFill>
                  <a:srgbClr val="4CAF50"/>
                </a:solidFill>
              </a:defRPr>
            </a:pPr>
            <a:r>
              <a:t>Reproducibility</a:t>
            </a:r>
          </a:p>
        </p:txBody>
      </p:sp>
      <p:sp>
        <p:nvSpPr>
          <p:cNvPr id="24" name="TextBox 16">
            <a:extLst>
              <a:ext uri="{FF2B5EF4-FFF2-40B4-BE49-F238E27FC236}">
                <a16:creationId xmlns:a16="http://schemas.microsoft.com/office/drawing/2014/main" id="{5F9502FA-7E05-7051-DDB5-85019FDD9643}"/>
              </a:ext>
            </a:extLst>
          </p:cNvPr>
          <p:cNvSpPr txBox="1"/>
          <p:nvPr/>
        </p:nvSpPr>
        <p:spPr>
          <a:xfrm>
            <a:off x="8178871" y="2329681"/>
            <a:ext cx="3383280" cy="1097280"/>
          </a:xfrm>
          <a:prstGeom prst="rect">
            <a:avLst/>
          </a:prstGeom>
          <a:noFill/>
        </p:spPr>
        <p:txBody>
          <a:bodyPr wrap="square">
            <a:spAutoFit/>
          </a:bodyPr>
          <a:lstStyle/>
          <a:p>
            <a:pPr>
              <a:defRPr sz="1100">
                <a:solidFill>
                  <a:srgbClr val="646464"/>
                </a:solidFill>
              </a:defRPr>
            </a:pPr>
            <a:r>
              <a:t>R code (.R) and log files saved for each TFL</a:t>
            </a:r>
          </a:p>
        </p:txBody>
      </p:sp>
      <p:sp>
        <p:nvSpPr>
          <p:cNvPr id="25" name="Rectangle 17">
            <a:extLst>
              <a:ext uri="{FF2B5EF4-FFF2-40B4-BE49-F238E27FC236}">
                <a16:creationId xmlns:a16="http://schemas.microsoft.com/office/drawing/2014/main" id="{AC075C8B-13EE-8993-5692-A782AB315EA2}"/>
              </a:ext>
            </a:extLst>
          </p:cNvPr>
          <p:cNvSpPr/>
          <p:nvPr/>
        </p:nvSpPr>
        <p:spPr>
          <a:xfrm>
            <a:off x="360751" y="3747001"/>
            <a:ext cx="3657600" cy="1828800"/>
          </a:xfrm>
          <a:prstGeom prst="rect">
            <a:avLst/>
          </a:prstGeom>
          <a:solidFill>
            <a:srgbClr val="FFFFFF"/>
          </a:solidFill>
          <a:ln w="31750">
            <a:solidFill>
              <a:srgbClr val="FF98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Oval 18">
            <a:extLst>
              <a:ext uri="{FF2B5EF4-FFF2-40B4-BE49-F238E27FC236}">
                <a16:creationId xmlns:a16="http://schemas.microsoft.com/office/drawing/2014/main" id="{D18C1EB2-6F6B-7691-706C-8CAD2128FCB7}"/>
              </a:ext>
            </a:extLst>
          </p:cNvPr>
          <p:cNvSpPr/>
          <p:nvPr/>
        </p:nvSpPr>
        <p:spPr>
          <a:xfrm>
            <a:off x="497911" y="3884161"/>
            <a:ext cx="365760" cy="365760"/>
          </a:xfrm>
          <a:prstGeom prst="ellipse">
            <a:avLst/>
          </a:prstGeom>
          <a:solidFill>
            <a:srgbClr val="FF98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TextBox 19">
            <a:extLst>
              <a:ext uri="{FF2B5EF4-FFF2-40B4-BE49-F238E27FC236}">
                <a16:creationId xmlns:a16="http://schemas.microsoft.com/office/drawing/2014/main" id="{7BE754AB-0834-1BE2-5D40-532EF2B13380}"/>
              </a:ext>
            </a:extLst>
          </p:cNvPr>
          <p:cNvSpPr txBox="1"/>
          <p:nvPr/>
        </p:nvSpPr>
        <p:spPr>
          <a:xfrm>
            <a:off x="497911" y="3884161"/>
            <a:ext cx="365760" cy="365760"/>
          </a:xfrm>
          <a:prstGeom prst="rect">
            <a:avLst/>
          </a:prstGeom>
          <a:noFill/>
        </p:spPr>
        <p:txBody>
          <a:bodyPr wrap="none">
            <a:spAutoFit/>
          </a:bodyPr>
          <a:lstStyle/>
          <a:p>
            <a:pPr algn="l">
              <a:defRPr sz="1600" b="1">
                <a:solidFill>
                  <a:srgbClr val="FFFFFF"/>
                </a:solidFill>
              </a:defRPr>
            </a:pPr>
            <a:r>
              <a:t>4</a:t>
            </a:r>
          </a:p>
        </p:txBody>
      </p:sp>
      <p:sp>
        <p:nvSpPr>
          <p:cNvPr id="28" name="TextBox 20">
            <a:extLst>
              <a:ext uri="{FF2B5EF4-FFF2-40B4-BE49-F238E27FC236}">
                <a16:creationId xmlns:a16="http://schemas.microsoft.com/office/drawing/2014/main" id="{FFEF15FE-2D2C-73CB-69E7-B1ED973AE4EC}"/>
              </a:ext>
            </a:extLst>
          </p:cNvPr>
          <p:cNvSpPr txBox="1"/>
          <p:nvPr/>
        </p:nvSpPr>
        <p:spPr>
          <a:xfrm>
            <a:off x="955111" y="3929881"/>
            <a:ext cx="2926080" cy="365760"/>
          </a:xfrm>
          <a:prstGeom prst="rect">
            <a:avLst/>
          </a:prstGeom>
          <a:noFill/>
        </p:spPr>
        <p:txBody>
          <a:bodyPr wrap="none">
            <a:spAutoFit/>
          </a:bodyPr>
          <a:lstStyle/>
          <a:p>
            <a:pPr>
              <a:defRPr sz="1400" b="1">
                <a:solidFill>
                  <a:srgbClr val="FF9800"/>
                </a:solidFill>
              </a:defRPr>
            </a:pPr>
            <a:r>
              <a:t>QC Support</a:t>
            </a:r>
          </a:p>
        </p:txBody>
      </p:sp>
      <p:sp>
        <p:nvSpPr>
          <p:cNvPr id="29" name="TextBox 21">
            <a:extLst>
              <a:ext uri="{FF2B5EF4-FFF2-40B4-BE49-F238E27FC236}">
                <a16:creationId xmlns:a16="http://schemas.microsoft.com/office/drawing/2014/main" id="{2447F9C1-C0D6-991F-600F-50F2FCBA96CB}"/>
              </a:ext>
            </a:extLst>
          </p:cNvPr>
          <p:cNvSpPr txBox="1"/>
          <p:nvPr/>
        </p:nvSpPr>
        <p:spPr>
          <a:xfrm>
            <a:off x="497911" y="4387081"/>
            <a:ext cx="3383280" cy="1097280"/>
          </a:xfrm>
          <a:prstGeom prst="rect">
            <a:avLst/>
          </a:prstGeom>
          <a:noFill/>
        </p:spPr>
        <p:txBody>
          <a:bodyPr wrap="square">
            <a:spAutoFit/>
          </a:bodyPr>
          <a:lstStyle/>
          <a:p>
            <a:pPr>
              <a:defRPr sz="1100">
                <a:solidFill>
                  <a:srgbClr val="646464"/>
                </a:solidFill>
              </a:defRPr>
            </a:pPr>
            <a:r>
              <a:t>QC datasets (.xpt) generated alongside outputs for validation</a:t>
            </a:r>
          </a:p>
        </p:txBody>
      </p:sp>
      <p:sp>
        <p:nvSpPr>
          <p:cNvPr id="30" name="Rectangle 22">
            <a:extLst>
              <a:ext uri="{FF2B5EF4-FFF2-40B4-BE49-F238E27FC236}">
                <a16:creationId xmlns:a16="http://schemas.microsoft.com/office/drawing/2014/main" id="{E7C09970-8A90-8660-807E-08E882564E46}"/>
              </a:ext>
            </a:extLst>
          </p:cNvPr>
          <p:cNvSpPr/>
          <p:nvPr/>
        </p:nvSpPr>
        <p:spPr>
          <a:xfrm>
            <a:off x="4201231" y="3747001"/>
            <a:ext cx="3657600" cy="1828800"/>
          </a:xfrm>
          <a:prstGeom prst="rect">
            <a:avLst/>
          </a:prstGeom>
          <a:solidFill>
            <a:srgbClr val="FFFFFF"/>
          </a:solidFill>
          <a:ln w="31750">
            <a:solidFill>
              <a:srgbClr val="9C27B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1" name="Oval 23">
            <a:extLst>
              <a:ext uri="{FF2B5EF4-FFF2-40B4-BE49-F238E27FC236}">
                <a16:creationId xmlns:a16="http://schemas.microsoft.com/office/drawing/2014/main" id="{C23997F3-7123-EA40-C870-E1F3F0D1845F}"/>
              </a:ext>
            </a:extLst>
          </p:cNvPr>
          <p:cNvSpPr/>
          <p:nvPr/>
        </p:nvSpPr>
        <p:spPr>
          <a:xfrm>
            <a:off x="4338391" y="3884161"/>
            <a:ext cx="365760" cy="365760"/>
          </a:xfrm>
          <a:prstGeom prst="ellipse">
            <a:avLst/>
          </a:prstGeom>
          <a:solidFill>
            <a:srgbClr val="9C27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2" name="TextBox 24">
            <a:extLst>
              <a:ext uri="{FF2B5EF4-FFF2-40B4-BE49-F238E27FC236}">
                <a16:creationId xmlns:a16="http://schemas.microsoft.com/office/drawing/2014/main" id="{67066035-92D1-C1D7-25DC-9A947285AB41}"/>
              </a:ext>
            </a:extLst>
          </p:cNvPr>
          <p:cNvSpPr txBox="1"/>
          <p:nvPr/>
        </p:nvSpPr>
        <p:spPr>
          <a:xfrm>
            <a:off x="4338391" y="3884161"/>
            <a:ext cx="365760" cy="365760"/>
          </a:xfrm>
          <a:prstGeom prst="rect">
            <a:avLst/>
          </a:prstGeom>
          <a:noFill/>
        </p:spPr>
        <p:txBody>
          <a:bodyPr wrap="none">
            <a:spAutoFit/>
          </a:bodyPr>
          <a:lstStyle/>
          <a:p>
            <a:pPr algn="l">
              <a:defRPr sz="1600" b="1">
                <a:solidFill>
                  <a:srgbClr val="FFFFFF"/>
                </a:solidFill>
              </a:defRPr>
            </a:pPr>
            <a:r>
              <a:t>5</a:t>
            </a:r>
          </a:p>
        </p:txBody>
      </p:sp>
      <p:sp>
        <p:nvSpPr>
          <p:cNvPr id="33" name="TextBox 25">
            <a:extLst>
              <a:ext uri="{FF2B5EF4-FFF2-40B4-BE49-F238E27FC236}">
                <a16:creationId xmlns:a16="http://schemas.microsoft.com/office/drawing/2014/main" id="{85D8068C-5721-A18D-FFB1-BD09E0B72B5A}"/>
              </a:ext>
            </a:extLst>
          </p:cNvPr>
          <p:cNvSpPr txBox="1"/>
          <p:nvPr/>
        </p:nvSpPr>
        <p:spPr>
          <a:xfrm>
            <a:off x="4795591" y="3929881"/>
            <a:ext cx="2926080" cy="365760"/>
          </a:xfrm>
          <a:prstGeom prst="rect">
            <a:avLst/>
          </a:prstGeom>
          <a:noFill/>
        </p:spPr>
        <p:txBody>
          <a:bodyPr wrap="none">
            <a:spAutoFit/>
          </a:bodyPr>
          <a:lstStyle/>
          <a:p>
            <a:pPr>
              <a:defRPr sz="1400" b="1">
                <a:solidFill>
                  <a:srgbClr val="9C27B0"/>
                </a:solidFill>
              </a:defRPr>
            </a:pPr>
            <a:r>
              <a:t>Organized Package</a:t>
            </a:r>
          </a:p>
        </p:txBody>
      </p:sp>
      <p:sp>
        <p:nvSpPr>
          <p:cNvPr id="34" name="TextBox 26">
            <a:extLst>
              <a:ext uri="{FF2B5EF4-FFF2-40B4-BE49-F238E27FC236}">
                <a16:creationId xmlns:a16="http://schemas.microsoft.com/office/drawing/2014/main" id="{9488686E-41C9-409D-9ED8-E8CA1B7EBA57}"/>
              </a:ext>
            </a:extLst>
          </p:cNvPr>
          <p:cNvSpPr txBox="1"/>
          <p:nvPr/>
        </p:nvSpPr>
        <p:spPr>
          <a:xfrm>
            <a:off x="4338391" y="4387081"/>
            <a:ext cx="3383280" cy="1097280"/>
          </a:xfrm>
          <a:prstGeom prst="rect">
            <a:avLst/>
          </a:prstGeom>
          <a:noFill/>
        </p:spPr>
        <p:txBody>
          <a:bodyPr wrap="square">
            <a:spAutoFit/>
          </a:bodyPr>
          <a:lstStyle/>
          <a:p>
            <a:pPr>
              <a:defRPr sz="1100">
                <a:solidFill>
                  <a:srgbClr val="646464"/>
                </a:solidFill>
              </a:defRPr>
            </a:pPr>
            <a:r>
              <a:t>ZIP file with submission-ready folder structure</a:t>
            </a:r>
          </a:p>
        </p:txBody>
      </p:sp>
      <p:sp>
        <p:nvSpPr>
          <p:cNvPr id="35" name="Rectangle 27">
            <a:extLst>
              <a:ext uri="{FF2B5EF4-FFF2-40B4-BE49-F238E27FC236}">
                <a16:creationId xmlns:a16="http://schemas.microsoft.com/office/drawing/2014/main" id="{3F541164-D238-DF7E-1C5F-C986F11583D4}"/>
              </a:ext>
            </a:extLst>
          </p:cNvPr>
          <p:cNvSpPr/>
          <p:nvPr/>
        </p:nvSpPr>
        <p:spPr>
          <a:xfrm>
            <a:off x="8041711" y="3747001"/>
            <a:ext cx="3657600" cy="1828800"/>
          </a:xfrm>
          <a:prstGeom prst="rect">
            <a:avLst/>
          </a:prstGeom>
          <a:solidFill>
            <a:srgbClr val="FFFFFF"/>
          </a:solidFill>
          <a:ln w="31750">
            <a:solidFill>
              <a:srgbClr val="E91E6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6" name="Oval 28">
            <a:extLst>
              <a:ext uri="{FF2B5EF4-FFF2-40B4-BE49-F238E27FC236}">
                <a16:creationId xmlns:a16="http://schemas.microsoft.com/office/drawing/2014/main" id="{78965CF9-254D-51D9-599D-71B1991EE555}"/>
              </a:ext>
            </a:extLst>
          </p:cNvPr>
          <p:cNvSpPr/>
          <p:nvPr/>
        </p:nvSpPr>
        <p:spPr>
          <a:xfrm>
            <a:off x="8178871" y="3884161"/>
            <a:ext cx="365760" cy="365760"/>
          </a:xfrm>
          <a:prstGeom prst="ellipse">
            <a:avLst/>
          </a:prstGeom>
          <a:solidFill>
            <a:srgbClr val="E91E6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7" name="TextBox 29">
            <a:extLst>
              <a:ext uri="{FF2B5EF4-FFF2-40B4-BE49-F238E27FC236}">
                <a16:creationId xmlns:a16="http://schemas.microsoft.com/office/drawing/2014/main" id="{888FAD80-BA03-EAC0-7788-BFEC7843C3DE}"/>
              </a:ext>
            </a:extLst>
          </p:cNvPr>
          <p:cNvSpPr txBox="1"/>
          <p:nvPr/>
        </p:nvSpPr>
        <p:spPr>
          <a:xfrm>
            <a:off x="8178871" y="3884161"/>
            <a:ext cx="365760" cy="365760"/>
          </a:xfrm>
          <a:prstGeom prst="rect">
            <a:avLst/>
          </a:prstGeom>
          <a:noFill/>
        </p:spPr>
        <p:txBody>
          <a:bodyPr wrap="none">
            <a:spAutoFit/>
          </a:bodyPr>
          <a:lstStyle/>
          <a:p>
            <a:pPr algn="l">
              <a:defRPr sz="1600" b="1">
                <a:solidFill>
                  <a:srgbClr val="FFFFFF"/>
                </a:solidFill>
              </a:defRPr>
            </a:pPr>
            <a:r>
              <a:t>6</a:t>
            </a:r>
          </a:p>
        </p:txBody>
      </p:sp>
      <p:sp>
        <p:nvSpPr>
          <p:cNvPr id="38" name="TextBox 30">
            <a:extLst>
              <a:ext uri="{FF2B5EF4-FFF2-40B4-BE49-F238E27FC236}">
                <a16:creationId xmlns:a16="http://schemas.microsoft.com/office/drawing/2014/main" id="{E4CA0364-60A2-0C20-670B-D11ACFB0851C}"/>
              </a:ext>
            </a:extLst>
          </p:cNvPr>
          <p:cNvSpPr txBox="1"/>
          <p:nvPr/>
        </p:nvSpPr>
        <p:spPr>
          <a:xfrm>
            <a:off x="8636071" y="3929881"/>
            <a:ext cx="2926080" cy="365760"/>
          </a:xfrm>
          <a:prstGeom prst="rect">
            <a:avLst/>
          </a:prstGeom>
          <a:noFill/>
        </p:spPr>
        <p:txBody>
          <a:bodyPr wrap="none">
            <a:spAutoFit/>
          </a:bodyPr>
          <a:lstStyle/>
          <a:p>
            <a:pPr>
              <a:defRPr sz="1400" b="1">
                <a:solidFill>
                  <a:srgbClr val="E91E63"/>
                </a:solidFill>
              </a:defRPr>
            </a:pPr>
            <a:r>
              <a:t>Time Savings</a:t>
            </a:r>
          </a:p>
        </p:txBody>
      </p:sp>
      <p:sp>
        <p:nvSpPr>
          <p:cNvPr id="39" name="TextBox 31">
            <a:extLst>
              <a:ext uri="{FF2B5EF4-FFF2-40B4-BE49-F238E27FC236}">
                <a16:creationId xmlns:a16="http://schemas.microsoft.com/office/drawing/2014/main" id="{565CF9DE-5D14-0404-2B9F-62ABF162B6FE}"/>
              </a:ext>
            </a:extLst>
          </p:cNvPr>
          <p:cNvSpPr txBox="1"/>
          <p:nvPr/>
        </p:nvSpPr>
        <p:spPr>
          <a:xfrm>
            <a:off x="8178871" y="4387081"/>
            <a:ext cx="3383280" cy="1097280"/>
          </a:xfrm>
          <a:prstGeom prst="rect">
            <a:avLst/>
          </a:prstGeom>
          <a:noFill/>
        </p:spPr>
        <p:txBody>
          <a:bodyPr wrap="square">
            <a:spAutoFit/>
          </a:bodyPr>
          <a:lstStyle/>
          <a:p>
            <a:pPr>
              <a:defRPr sz="1100">
                <a:solidFill>
                  <a:srgbClr val="646464"/>
                </a:solidFill>
              </a:defRPr>
            </a:pPr>
            <a:r>
              <a:rPr dirty="0"/>
              <a:t>Critical during data cuts when all TFLs need regeneration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70846-D54D-56DE-0230-76527972E5D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C2ACDA9-85BF-954D-29BA-6871FF4B640D}"/>
              </a:ext>
            </a:extLst>
          </p:cNvPr>
          <p:cNvSpPr>
            <a:spLocks noGrp="1"/>
          </p:cNvSpPr>
          <p:nvPr>
            <p:ph type="title"/>
          </p:nvPr>
        </p:nvSpPr>
        <p:spPr/>
        <p:txBody>
          <a:bodyPr/>
          <a:lstStyle/>
          <a:p>
            <a:r>
              <a:rPr lang="en-US" altLang="zh-CN" dirty="0"/>
              <a:t>How ?</a:t>
            </a:r>
            <a:r>
              <a:rPr lang="zh-CN" altLang="en-US" dirty="0"/>
              <a:t> </a:t>
            </a:r>
            <a:r>
              <a:rPr lang="en-US" altLang="zh-CN" dirty="0"/>
              <a:t>Batch</a:t>
            </a:r>
            <a:r>
              <a:rPr lang="zh-CN" altLang="en-US" dirty="0"/>
              <a:t> </a:t>
            </a:r>
            <a:r>
              <a:rPr lang="en-US" altLang="zh-CN" dirty="0"/>
              <a:t>TFL</a:t>
            </a:r>
            <a:r>
              <a:rPr lang="zh-CN" altLang="en-US" dirty="0"/>
              <a:t> </a:t>
            </a:r>
            <a:r>
              <a:rPr lang="en-US" altLang="zh-CN" dirty="0"/>
              <a:t>Generation</a:t>
            </a:r>
            <a:r>
              <a:rPr lang="zh-CN" altLang="en-US" dirty="0"/>
              <a:t> </a:t>
            </a:r>
            <a:r>
              <a:rPr lang="en-US" altLang="zh-CN" dirty="0"/>
              <a:t>Workflow </a:t>
            </a:r>
            <a:endParaRPr dirty="0"/>
          </a:p>
        </p:txBody>
      </p:sp>
      <p:pic>
        <p:nvPicPr>
          <p:cNvPr id="6" name="Picture 2" descr="tfl_generation_workflow.png">
            <a:extLst>
              <a:ext uri="{FF2B5EF4-FFF2-40B4-BE49-F238E27FC236}">
                <a16:creationId xmlns:a16="http://schemas.microsoft.com/office/drawing/2014/main" id="{9C7FC4A5-304A-26B0-6FD1-E6392BA842AF}"/>
              </a:ext>
            </a:extLst>
          </p:cNvPr>
          <p:cNvPicPr>
            <a:picLocks noChangeAspect="1"/>
          </p:cNvPicPr>
          <p:nvPr/>
        </p:nvPicPr>
        <p:blipFill>
          <a:blip r:embed="rId2"/>
          <a:srcRect t="8041" b="8598"/>
          <a:stretch>
            <a:fillRect/>
          </a:stretch>
        </p:blipFill>
        <p:spPr>
          <a:xfrm>
            <a:off x="943521" y="1275501"/>
            <a:ext cx="10023455" cy="5349055"/>
          </a:xfrm>
          <a:prstGeom prst="rect">
            <a:avLst/>
          </a:prstGeom>
        </p:spPr>
      </p:pic>
    </p:spTree>
    <p:extLst>
      <p:ext uri="{BB962C8B-B14F-4D97-AF65-F5344CB8AC3E}">
        <p14:creationId xmlns:p14="http://schemas.microsoft.com/office/powerpoint/2010/main" val="2875614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DDE60-633A-99E7-DF6C-6871E5907D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376A80-ECDC-6D81-7A3D-9C7419C421B7}"/>
              </a:ext>
            </a:extLst>
          </p:cNvPr>
          <p:cNvSpPr>
            <a:spLocks noGrp="1"/>
          </p:cNvSpPr>
          <p:nvPr>
            <p:ph type="ctrTitle"/>
          </p:nvPr>
        </p:nvSpPr>
        <p:spPr>
          <a:xfrm>
            <a:off x="336165" y="2630901"/>
            <a:ext cx="7031736" cy="1477328"/>
          </a:xfrm>
        </p:spPr>
        <p:txBody>
          <a:bodyPr/>
          <a:lstStyle/>
          <a:p>
            <a:r>
              <a:rPr lang="en-US" dirty="0"/>
              <a:t>Part IV</a:t>
            </a:r>
            <a:r>
              <a:rPr dirty="0"/>
              <a:t>:</a:t>
            </a:r>
          </a:p>
          <a:p>
            <a:r>
              <a:rPr lang="en-US" dirty="0"/>
              <a:t>R Package Validation</a:t>
            </a:r>
            <a:endParaRPr dirty="0"/>
          </a:p>
        </p:txBody>
      </p:sp>
    </p:spTree>
    <p:extLst>
      <p:ext uri="{BB962C8B-B14F-4D97-AF65-F5344CB8AC3E}">
        <p14:creationId xmlns:p14="http://schemas.microsoft.com/office/powerpoint/2010/main" val="1473643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A50AC-54EE-950F-7192-FF3A9375BBD1}"/>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6DE1909-52DB-1374-AC03-9F249A0F1BB5}"/>
              </a:ext>
            </a:extLst>
          </p:cNvPr>
          <p:cNvSpPr txBox="1">
            <a:spLocks/>
          </p:cNvSpPr>
          <p:nvPr/>
        </p:nvSpPr>
        <p:spPr>
          <a:xfrm>
            <a:off x="472440" y="685509"/>
            <a:ext cx="11470125" cy="388183"/>
          </a:xfrm>
          <a:prstGeom prst="rect">
            <a:avLst/>
          </a:prstGeom>
        </p:spPr>
        <p:txBody>
          <a:bodyPr vert="horz" lIns="0" tIns="0" rIns="0" bIns="0" rtlCol="0" anchor="b" anchorCtr="0">
            <a:spAutoFit/>
          </a:bodyPr>
          <a:lstStyle>
            <a:lvl1pPr algn="l" defTabSz="914400" rtl="0" eaLnBrk="1" latinLnBrk="0" hangingPunct="1">
              <a:lnSpc>
                <a:spcPct val="89000"/>
              </a:lnSpc>
              <a:spcBef>
                <a:spcPct val="0"/>
              </a:spcBef>
              <a:buNone/>
              <a:defRPr sz="2800" b="0" kern="1200" spc="0" baseline="0">
                <a:solidFill>
                  <a:schemeClr val="tx2"/>
                </a:solidFill>
                <a:effectLst/>
                <a:latin typeface="+mj-lt"/>
                <a:ea typeface="Verdana" panose="020B0604030504040204" pitchFamily="34" charset="0"/>
                <a:cs typeface="Verdana" panose="020B0604030504040204" pitchFamily="34" charset="0"/>
              </a:defRPr>
            </a:lvl1pPr>
          </a:lstStyle>
          <a:p>
            <a:r>
              <a:rPr lang="en-US" dirty="0"/>
              <a:t>Why R Package Validation for Submissions?</a:t>
            </a:r>
          </a:p>
        </p:txBody>
      </p:sp>
      <p:sp>
        <p:nvSpPr>
          <p:cNvPr id="7" name="Rectangle 2">
            <a:extLst>
              <a:ext uri="{FF2B5EF4-FFF2-40B4-BE49-F238E27FC236}">
                <a16:creationId xmlns:a16="http://schemas.microsoft.com/office/drawing/2014/main" id="{9AB7F1BE-8C54-9E4C-85BC-794FD03BF728}"/>
              </a:ext>
            </a:extLst>
          </p:cNvPr>
          <p:cNvSpPr/>
          <p:nvPr/>
        </p:nvSpPr>
        <p:spPr>
          <a:xfrm>
            <a:off x="335280" y="1463331"/>
            <a:ext cx="3657600" cy="2560320"/>
          </a:xfrm>
          <a:prstGeom prst="rect">
            <a:avLst/>
          </a:prstGeom>
          <a:solidFill>
            <a:srgbClr val="E3F2FD"/>
          </a:solidFill>
          <a:ln w="25400">
            <a:solidFill>
              <a:srgbClr val="00529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3">
            <a:extLst>
              <a:ext uri="{FF2B5EF4-FFF2-40B4-BE49-F238E27FC236}">
                <a16:creationId xmlns:a16="http://schemas.microsoft.com/office/drawing/2014/main" id="{51CE2FB0-369E-B9AD-D167-7DDBAA64B4CE}"/>
              </a:ext>
            </a:extLst>
          </p:cNvPr>
          <p:cNvSpPr txBox="1"/>
          <p:nvPr/>
        </p:nvSpPr>
        <p:spPr>
          <a:xfrm>
            <a:off x="472440" y="1554771"/>
            <a:ext cx="3383280" cy="2377440"/>
          </a:xfrm>
          <a:prstGeom prst="rect">
            <a:avLst/>
          </a:prstGeom>
          <a:noFill/>
        </p:spPr>
        <p:txBody>
          <a:bodyPr wrap="square">
            <a:spAutoFit/>
          </a:bodyPr>
          <a:lstStyle/>
          <a:p>
            <a:pPr>
              <a:defRPr sz="1400" b="1">
                <a:solidFill>
                  <a:srgbClr val="005293"/>
                </a:solidFill>
              </a:defRPr>
            </a:pPr>
            <a:r>
              <a:rPr dirty="0"/>
              <a:t>Regulatory Requirements</a:t>
            </a:r>
          </a:p>
          <a:p>
            <a:pPr>
              <a:spcBef>
                <a:spcPts val="800"/>
              </a:spcBef>
              <a:defRPr sz="1100" b="1">
                <a:solidFill>
                  <a:srgbClr val="323232"/>
                </a:solidFill>
              </a:defRPr>
            </a:pPr>
            <a:r>
              <a:rPr dirty="0"/>
              <a:t>• FDA 21 CFR Part 11</a:t>
            </a:r>
          </a:p>
          <a:p>
            <a:pPr>
              <a:spcBef>
                <a:spcPts val="200"/>
              </a:spcBef>
              <a:defRPr sz="900">
                <a:solidFill>
                  <a:srgbClr val="646464"/>
                </a:solidFill>
              </a:defRPr>
            </a:pPr>
            <a:r>
              <a:rPr dirty="0"/>
              <a:t>   Electronic records must be trustworthy and reliable</a:t>
            </a:r>
          </a:p>
          <a:p>
            <a:pPr>
              <a:spcBef>
                <a:spcPts val="800"/>
              </a:spcBef>
              <a:defRPr sz="1100" b="1">
                <a:solidFill>
                  <a:srgbClr val="323232"/>
                </a:solidFill>
              </a:defRPr>
            </a:pPr>
            <a:r>
              <a:rPr dirty="0"/>
              <a:t>• ICH E9 Guidelines</a:t>
            </a:r>
          </a:p>
          <a:p>
            <a:pPr>
              <a:spcBef>
                <a:spcPts val="200"/>
              </a:spcBef>
              <a:defRPr sz="900">
                <a:solidFill>
                  <a:srgbClr val="646464"/>
                </a:solidFill>
              </a:defRPr>
            </a:pPr>
            <a:r>
              <a:rPr dirty="0"/>
              <a:t>   Statistical software must be validated</a:t>
            </a:r>
          </a:p>
          <a:p>
            <a:pPr>
              <a:spcBef>
                <a:spcPts val="800"/>
              </a:spcBef>
              <a:defRPr sz="1100" b="1">
                <a:solidFill>
                  <a:srgbClr val="323232"/>
                </a:solidFill>
              </a:defRPr>
            </a:pPr>
            <a:r>
              <a:rPr dirty="0"/>
              <a:t>• Audit Trail</a:t>
            </a:r>
          </a:p>
          <a:p>
            <a:pPr>
              <a:spcBef>
                <a:spcPts val="200"/>
              </a:spcBef>
              <a:defRPr sz="900">
                <a:solidFill>
                  <a:srgbClr val="646464"/>
                </a:solidFill>
              </a:defRPr>
            </a:pPr>
            <a:r>
              <a:rPr dirty="0"/>
              <a:t>   Evidence that software produces correct results</a:t>
            </a:r>
          </a:p>
        </p:txBody>
      </p:sp>
      <p:sp>
        <p:nvSpPr>
          <p:cNvPr id="9" name="Rectangle 4">
            <a:extLst>
              <a:ext uri="{FF2B5EF4-FFF2-40B4-BE49-F238E27FC236}">
                <a16:creationId xmlns:a16="http://schemas.microsoft.com/office/drawing/2014/main" id="{D38ECD28-30AB-76D7-8F6F-1148D5FE5CDF}"/>
              </a:ext>
            </a:extLst>
          </p:cNvPr>
          <p:cNvSpPr/>
          <p:nvPr/>
        </p:nvSpPr>
        <p:spPr>
          <a:xfrm>
            <a:off x="4267200" y="1463331"/>
            <a:ext cx="3657600" cy="2560320"/>
          </a:xfrm>
          <a:prstGeom prst="rect">
            <a:avLst/>
          </a:prstGeom>
          <a:solidFill>
            <a:srgbClr val="FFF3E0"/>
          </a:solidFill>
          <a:ln w="25400">
            <a:solidFill>
              <a:srgbClr val="FF98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TextBox 5">
            <a:extLst>
              <a:ext uri="{FF2B5EF4-FFF2-40B4-BE49-F238E27FC236}">
                <a16:creationId xmlns:a16="http://schemas.microsoft.com/office/drawing/2014/main" id="{15B2DF7B-09DB-ADC6-398D-42312B594E8E}"/>
              </a:ext>
            </a:extLst>
          </p:cNvPr>
          <p:cNvSpPr txBox="1"/>
          <p:nvPr/>
        </p:nvSpPr>
        <p:spPr>
          <a:xfrm>
            <a:off x="4404360" y="1554771"/>
            <a:ext cx="3383280" cy="2377440"/>
          </a:xfrm>
          <a:prstGeom prst="rect">
            <a:avLst/>
          </a:prstGeom>
          <a:noFill/>
        </p:spPr>
        <p:txBody>
          <a:bodyPr wrap="square">
            <a:spAutoFit/>
          </a:bodyPr>
          <a:lstStyle/>
          <a:p>
            <a:pPr>
              <a:defRPr sz="1400" b="1">
                <a:solidFill>
                  <a:srgbClr val="FF9800"/>
                </a:solidFill>
              </a:defRPr>
            </a:pPr>
            <a:r>
              <a:rPr dirty="0"/>
              <a:t>R-Specific Challenges</a:t>
            </a:r>
          </a:p>
          <a:p>
            <a:pPr>
              <a:spcBef>
                <a:spcPts val="600"/>
              </a:spcBef>
              <a:defRPr sz="1100" b="1">
                <a:solidFill>
                  <a:srgbClr val="323232"/>
                </a:solidFill>
              </a:defRPr>
            </a:pPr>
            <a:r>
              <a:rPr dirty="0"/>
              <a:t>• Open Source</a:t>
            </a:r>
          </a:p>
          <a:p>
            <a:pPr>
              <a:spcBef>
                <a:spcPts val="200"/>
              </a:spcBef>
              <a:defRPr sz="900">
                <a:solidFill>
                  <a:srgbClr val="646464"/>
                </a:solidFill>
              </a:defRPr>
            </a:pPr>
            <a:r>
              <a:rPr dirty="0"/>
              <a:t>   No formal QA; validation burden on user</a:t>
            </a:r>
          </a:p>
          <a:p>
            <a:pPr>
              <a:spcBef>
                <a:spcPts val="600"/>
              </a:spcBef>
              <a:defRPr sz="1100" b="1">
                <a:solidFill>
                  <a:srgbClr val="323232"/>
                </a:solidFill>
              </a:defRPr>
            </a:pPr>
            <a:r>
              <a:rPr dirty="0"/>
              <a:t>• Frequent Updates</a:t>
            </a:r>
          </a:p>
          <a:p>
            <a:pPr>
              <a:spcBef>
                <a:spcPts val="200"/>
              </a:spcBef>
              <a:defRPr sz="900">
                <a:solidFill>
                  <a:srgbClr val="646464"/>
                </a:solidFill>
              </a:defRPr>
            </a:pPr>
            <a:r>
              <a:rPr dirty="0"/>
              <a:t>   Version changes may alter behavior</a:t>
            </a:r>
          </a:p>
          <a:p>
            <a:pPr>
              <a:spcBef>
                <a:spcPts val="600"/>
              </a:spcBef>
              <a:defRPr sz="1100" b="1">
                <a:solidFill>
                  <a:srgbClr val="323232"/>
                </a:solidFill>
              </a:defRPr>
            </a:pPr>
            <a:r>
              <a:rPr dirty="0"/>
              <a:t>• Dependencies</a:t>
            </a:r>
          </a:p>
          <a:p>
            <a:pPr>
              <a:spcBef>
                <a:spcPts val="200"/>
              </a:spcBef>
              <a:defRPr sz="900">
                <a:solidFill>
                  <a:srgbClr val="646464"/>
                </a:solidFill>
              </a:defRPr>
            </a:pPr>
            <a:r>
              <a:rPr dirty="0"/>
              <a:t>   Bug in any dependency affects results</a:t>
            </a:r>
          </a:p>
          <a:p>
            <a:pPr>
              <a:spcBef>
                <a:spcPts val="600"/>
              </a:spcBef>
              <a:defRPr sz="1100" b="1">
                <a:solidFill>
                  <a:srgbClr val="323232"/>
                </a:solidFill>
              </a:defRPr>
            </a:pPr>
            <a:r>
              <a:rPr dirty="0"/>
              <a:t>• No Vendor Support</a:t>
            </a:r>
          </a:p>
          <a:p>
            <a:pPr>
              <a:spcBef>
                <a:spcPts val="200"/>
              </a:spcBef>
              <a:defRPr sz="900">
                <a:solidFill>
                  <a:srgbClr val="646464"/>
                </a:solidFill>
              </a:defRPr>
            </a:pPr>
            <a:r>
              <a:rPr dirty="0"/>
              <a:t>   No commercial guarantee of correctness</a:t>
            </a:r>
          </a:p>
        </p:txBody>
      </p:sp>
      <p:sp>
        <p:nvSpPr>
          <p:cNvPr id="11" name="Rectangle 6">
            <a:extLst>
              <a:ext uri="{FF2B5EF4-FFF2-40B4-BE49-F238E27FC236}">
                <a16:creationId xmlns:a16="http://schemas.microsoft.com/office/drawing/2014/main" id="{0B3014B9-A88B-E75B-8535-95CF815D644F}"/>
              </a:ext>
            </a:extLst>
          </p:cNvPr>
          <p:cNvSpPr/>
          <p:nvPr/>
        </p:nvSpPr>
        <p:spPr>
          <a:xfrm>
            <a:off x="8199120" y="1463331"/>
            <a:ext cx="3657600" cy="2560320"/>
          </a:xfrm>
          <a:prstGeom prst="rect">
            <a:avLst/>
          </a:prstGeom>
          <a:solidFill>
            <a:srgbClr val="E8F5E9"/>
          </a:solidFill>
          <a:ln w="25400">
            <a:solidFill>
              <a:srgbClr val="4CAF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2" name="TextBox 7">
            <a:extLst>
              <a:ext uri="{FF2B5EF4-FFF2-40B4-BE49-F238E27FC236}">
                <a16:creationId xmlns:a16="http://schemas.microsoft.com/office/drawing/2014/main" id="{A3E3BE7E-4686-0115-F01C-53169B780216}"/>
              </a:ext>
            </a:extLst>
          </p:cNvPr>
          <p:cNvSpPr txBox="1"/>
          <p:nvPr/>
        </p:nvSpPr>
        <p:spPr>
          <a:xfrm>
            <a:off x="8336280" y="1554771"/>
            <a:ext cx="3383280" cy="2377440"/>
          </a:xfrm>
          <a:prstGeom prst="rect">
            <a:avLst/>
          </a:prstGeom>
          <a:noFill/>
        </p:spPr>
        <p:txBody>
          <a:bodyPr wrap="square">
            <a:spAutoFit/>
          </a:bodyPr>
          <a:lstStyle/>
          <a:p>
            <a:pPr>
              <a:defRPr sz="1400" b="1">
                <a:solidFill>
                  <a:srgbClr val="4CAF50"/>
                </a:solidFill>
              </a:defRPr>
            </a:pPr>
            <a:r>
              <a:t>Risk Mitigation</a:t>
            </a:r>
          </a:p>
          <a:p>
            <a:pPr>
              <a:spcBef>
                <a:spcPts val="600"/>
              </a:spcBef>
              <a:defRPr sz="1100" b="1">
                <a:solidFill>
                  <a:srgbClr val="323232"/>
                </a:solidFill>
              </a:defRPr>
            </a:pPr>
            <a:r>
              <a:t>• Reproducibility</a:t>
            </a:r>
          </a:p>
          <a:p>
            <a:pPr>
              <a:spcBef>
                <a:spcPts val="200"/>
              </a:spcBef>
              <a:defRPr sz="900">
                <a:solidFill>
                  <a:srgbClr val="646464"/>
                </a:solidFill>
              </a:defRPr>
            </a:pPr>
            <a:r>
              <a:t>   Same code = same results across systems</a:t>
            </a:r>
          </a:p>
          <a:p>
            <a:pPr>
              <a:spcBef>
                <a:spcPts val="600"/>
              </a:spcBef>
              <a:defRPr sz="1100" b="1">
                <a:solidFill>
                  <a:srgbClr val="323232"/>
                </a:solidFill>
              </a:defRPr>
            </a:pPr>
            <a:r>
              <a:t>• Accuracy</a:t>
            </a:r>
          </a:p>
          <a:p>
            <a:pPr>
              <a:spcBef>
                <a:spcPts val="200"/>
              </a:spcBef>
              <a:defRPr sz="900">
                <a:solidFill>
                  <a:srgbClr val="646464"/>
                </a:solidFill>
              </a:defRPr>
            </a:pPr>
            <a:r>
              <a:t>   Verify against benchmarks or SAS</a:t>
            </a:r>
          </a:p>
          <a:p>
            <a:pPr>
              <a:spcBef>
                <a:spcPts val="600"/>
              </a:spcBef>
              <a:defRPr sz="1100" b="1">
                <a:solidFill>
                  <a:srgbClr val="323232"/>
                </a:solidFill>
              </a:defRPr>
            </a:pPr>
            <a:r>
              <a:t>• Traceability</a:t>
            </a:r>
          </a:p>
          <a:p>
            <a:pPr>
              <a:spcBef>
                <a:spcPts val="200"/>
              </a:spcBef>
              <a:defRPr sz="900">
                <a:solidFill>
                  <a:srgbClr val="646464"/>
                </a:solidFill>
              </a:defRPr>
            </a:pPr>
            <a:r>
              <a:t>   Document exact versions used</a:t>
            </a:r>
          </a:p>
          <a:p>
            <a:pPr>
              <a:spcBef>
                <a:spcPts val="600"/>
              </a:spcBef>
              <a:defRPr sz="1100" b="1">
                <a:solidFill>
                  <a:srgbClr val="323232"/>
                </a:solidFill>
              </a:defRPr>
            </a:pPr>
            <a:r>
              <a:t>• Inspection Ready</a:t>
            </a:r>
          </a:p>
          <a:p>
            <a:pPr>
              <a:spcBef>
                <a:spcPts val="200"/>
              </a:spcBef>
              <a:defRPr sz="900">
                <a:solidFill>
                  <a:srgbClr val="646464"/>
                </a:solidFill>
              </a:defRPr>
            </a:pPr>
            <a:r>
              <a:t>   Evidence of appropriate controls</a:t>
            </a:r>
          </a:p>
        </p:txBody>
      </p:sp>
      <p:sp>
        <p:nvSpPr>
          <p:cNvPr id="13" name="Rectangle 8">
            <a:extLst>
              <a:ext uri="{FF2B5EF4-FFF2-40B4-BE49-F238E27FC236}">
                <a16:creationId xmlns:a16="http://schemas.microsoft.com/office/drawing/2014/main" id="{A4E8C3B1-97D6-1C5F-A476-D3CC8527E462}"/>
              </a:ext>
            </a:extLst>
          </p:cNvPr>
          <p:cNvSpPr/>
          <p:nvPr/>
        </p:nvSpPr>
        <p:spPr>
          <a:xfrm>
            <a:off x="335280" y="4252251"/>
            <a:ext cx="11430000" cy="1371600"/>
          </a:xfrm>
          <a:prstGeom prst="rect">
            <a:avLst/>
          </a:prstGeom>
          <a:solidFill>
            <a:srgbClr val="FCE4EC"/>
          </a:solidFill>
          <a:ln w="25400">
            <a:solidFill>
              <a:srgbClr val="9C27B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TextBox 9">
            <a:extLst>
              <a:ext uri="{FF2B5EF4-FFF2-40B4-BE49-F238E27FC236}">
                <a16:creationId xmlns:a16="http://schemas.microsoft.com/office/drawing/2014/main" id="{508DFFE7-1ACA-02CE-4A15-1E00AD586D54}"/>
              </a:ext>
            </a:extLst>
          </p:cNvPr>
          <p:cNvSpPr txBox="1"/>
          <p:nvPr/>
        </p:nvSpPr>
        <p:spPr>
          <a:xfrm>
            <a:off x="472440" y="4389411"/>
            <a:ext cx="11155680" cy="1188720"/>
          </a:xfrm>
          <a:prstGeom prst="rect">
            <a:avLst/>
          </a:prstGeom>
          <a:noFill/>
        </p:spPr>
        <p:txBody>
          <a:bodyPr wrap="square">
            <a:spAutoFit/>
          </a:bodyPr>
          <a:lstStyle/>
          <a:p>
            <a:pPr>
              <a:defRPr sz="1300" b="1">
                <a:solidFill>
                  <a:srgbClr val="9C27B0"/>
                </a:solidFill>
              </a:defRPr>
            </a:pPr>
            <a:r>
              <a:rPr dirty="0"/>
              <a:t>Risk-Based Validation Approach</a:t>
            </a:r>
          </a:p>
          <a:p>
            <a:pPr>
              <a:spcBef>
                <a:spcPts val="600"/>
              </a:spcBef>
              <a:defRPr sz="1000">
                <a:solidFill>
                  <a:srgbClr val="323232"/>
                </a:solidFill>
              </a:defRPr>
            </a:pPr>
            <a:r>
              <a:rPr dirty="0"/>
              <a:t>• High Risk: Statistical packages (e.g., survival, lme4) → Full validation with test cases</a:t>
            </a:r>
          </a:p>
          <a:p>
            <a:pPr>
              <a:spcBef>
                <a:spcPts val="400"/>
              </a:spcBef>
              <a:defRPr sz="1000">
                <a:solidFill>
                  <a:srgbClr val="323232"/>
                </a:solidFill>
              </a:defRPr>
            </a:pPr>
            <a:r>
              <a:rPr dirty="0"/>
              <a:t>• Medium Risk: Data manipulation (e.g., </a:t>
            </a:r>
            <a:r>
              <a:rPr dirty="0" err="1"/>
              <a:t>dplyr</a:t>
            </a:r>
            <a:r>
              <a:rPr dirty="0"/>
              <a:t>, </a:t>
            </a:r>
            <a:r>
              <a:rPr dirty="0" err="1"/>
              <a:t>tidyr</a:t>
            </a:r>
            <a:r>
              <a:rPr dirty="0"/>
              <a:t>) → Functional testing</a:t>
            </a:r>
          </a:p>
          <a:p>
            <a:pPr>
              <a:spcBef>
                <a:spcPts val="400"/>
              </a:spcBef>
              <a:defRPr sz="1000">
                <a:solidFill>
                  <a:srgbClr val="323232"/>
                </a:solidFill>
              </a:defRPr>
            </a:pPr>
            <a:r>
              <a:rPr dirty="0"/>
              <a:t>• Low Risk: Formatting/output (e.g., ggplot2, r2rtf) → Installation qualification</a:t>
            </a:r>
          </a:p>
        </p:txBody>
      </p:sp>
      <p:sp>
        <p:nvSpPr>
          <p:cNvPr id="15" name="TextBox 10">
            <a:extLst>
              <a:ext uri="{FF2B5EF4-FFF2-40B4-BE49-F238E27FC236}">
                <a16:creationId xmlns:a16="http://schemas.microsoft.com/office/drawing/2014/main" id="{13A6E3CA-5444-2337-47A3-D80A62645BD4}"/>
              </a:ext>
            </a:extLst>
          </p:cNvPr>
          <p:cNvSpPr txBox="1"/>
          <p:nvPr/>
        </p:nvSpPr>
        <p:spPr>
          <a:xfrm>
            <a:off x="335280" y="5806731"/>
            <a:ext cx="11430000" cy="365760"/>
          </a:xfrm>
          <a:prstGeom prst="rect">
            <a:avLst/>
          </a:prstGeom>
          <a:noFill/>
        </p:spPr>
        <p:txBody>
          <a:bodyPr wrap="none">
            <a:spAutoFit/>
          </a:bodyPr>
          <a:lstStyle/>
          <a:p>
            <a:pPr>
              <a:defRPr sz="900" i="1">
                <a:solidFill>
                  <a:srgbClr val="646464"/>
                </a:solidFill>
              </a:defRPr>
            </a:pPr>
            <a:r>
              <a:t>Reference: R Validation Hub (pharmaR.org) | FDA Statistical Software Clarifying Statement (2015)</a:t>
            </a:r>
          </a:p>
        </p:txBody>
      </p:sp>
    </p:spTree>
    <p:extLst>
      <p:ext uri="{BB962C8B-B14F-4D97-AF65-F5344CB8AC3E}">
        <p14:creationId xmlns:p14="http://schemas.microsoft.com/office/powerpoint/2010/main" val="2314464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5B59E-5480-2CAD-1AC7-967F03ACEE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C585C8-6117-CF23-89F5-43EB0147AC6D}"/>
              </a:ext>
            </a:extLst>
          </p:cNvPr>
          <p:cNvSpPr>
            <a:spLocks noGrp="1"/>
          </p:cNvSpPr>
          <p:nvPr>
            <p:ph type="title"/>
          </p:nvPr>
        </p:nvSpPr>
        <p:spPr/>
        <p:txBody>
          <a:bodyPr/>
          <a:lstStyle/>
          <a:p>
            <a:r>
              <a:rPr dirty="0"/>
              <a:t>R Package Validation: </a:t>
            </a:r>
            <a:r>
              <a:rPr dirty="0" err="1"/>
              <a:t>riskassessment</a:t>
            </a:r>
            <a:endParaRPr dirty="0"/>
          </a:p>
        </p:txBody>
      </p:sp>
      <p:sp>
        <p:nvSpPr>
          <p:cNvPr id="3" name="TextBox 2">
            <a:extLst>
              <a:ext uri="{FF2B5EF4-FFF2-40B4-BE49-F238E27FC236}">
                <a16:creationId xmlns:a16="http://schemas.microsoft.com/office/drawing/2014/main" id="{14C27C22-6B19-A365-9E24-E33660C7B274}"/>
              </a:ext>
            </a:extLst>
          </p:cNvPr>
          <p:cNvSpPr txBox="1"/>
          <p:nvPr/>
        </p:nvSpPr>
        <p:spPr>
          <a:xfrm>
            <a:off x="320040" y="1005840"/>
            <a:ext cx="11430000" cy="365760"/>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200" i="1">
                <a:solidFill>
                  <a:srgbClr val="646464"/>
                </a:solidFill>
              </a:defRPr>
            </a:pPr>
            <a:r>
              <a:rPr kumimoji="0" sz="1200" b="0" i="1" u="none" strike="noStrike" kern="1200" cap="none" spc="0" normalizeH="0" baseline="0" noProof="0" dirty="0">
                <a:ln>
                  <a:noFill/>
                </a:ln>
                <a:solidFill>
                  <a:srgbClr val="646464"/>
                </a:solidFill>
                <a:effectLst/>
                <a:uLnTx/>
                <a:uFillTx/>
                <a:latin typeface="Poppins"/>
                <a:ea typeface="+mn-ea"/>
                <a:cs typeface="+mn-cs"/>
              </a:rPr>
              <a:t>A Shiny application from R Validation Hub (</a:t>
            </a:r>
            <a:r>
              <a:rPr kumimoji="0" sz="1200" b="0" i="1" u="none" strike="noStrike" kern="1200" cap="none" spc="0" normalizeH="0" baseline="0" noProof="0" dirty="0" err="1">
                <a:ln>
                  <a:noFill/>
                </a:ln>
                <a:solidFill>
                  <a:srgbClr val="646464"/>
                </a:solidFill>
                <a:effectLst/>
                <a:uLnTx/>
                <a:uFillTx/>
                <a:latin typeface="Poppins"/>
                <a:ea typeface="+mn-ea"/>
                <a:cs typeface="+mn-cs"/>
              </a:rPr>
              <a:t>pharmaR</a:t>
            </a:r>
            <a:r>
              <a:rPr kumimoji="0" sz="1200" b="0" i="1" u="none" strike="noStrike" kern="1200" cap="none" spc="0" normalizeH="0" baseline="0" noProof="0" dirty="0">
                <a:ln>
                  <a:noFill/>
                </a:ln>
                <a:solidFill>
                  <a:srgbClr val="646464"/>
                </a:solidFill>
                <a:effectLst/>
                <a:uLnTx/>
                <a:uFillTx/>
                <a:latin typeface="Poppins"/>
                <a:ea typeface="+mn-ea"/>
                <a:cs typeface="+mn-cs"/>
              </a:rPr>
              <a:t>) for assessing R package risk</a:t>
            </a:r>
          </a:p>
        </p:txBody>
      </p:sp>
      <p:sp>
        <p:nvSpPr>
          <p:cNvPr id="4" name="Rectangle 3">
            <a:extLst>
              <a:ext uri="{FF2B5EF4-FFF2-40B4-BE49-F238E27FC236}">
                <a16:creationId xmlns:a16="http://schemas.microsoft.com/office/drawing/2014/main" id="{49E609CB-A8D7-17D4-B921-DD0F4223B510}"/>
              </a:ext>
            </a:extLst>
          </p:cNvPr>
          <p:cNvSpPr/>
          <p:nvPr/>
        </p:nvSpPr>
        <p:spPr>
          <a:xfrm>
            <a:off x="320040" y="1463040"/>
            <a:ext cx="5486400" cy="2286000"/>
          </a:xfrm>
          <a:prstGeom prst="rect">
            <a:avLst/>
          </a:prstGeom>
          <a:solidFill>
            <a:srgbClr val="E3F2FD"/>
          </a:solidFill>
          <a:ln w="25400">
            <a:solidFill>
              <a:srgbClr val="00529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Poppins"/>
              <a:ea typeface="+mn-ea"/>
              <a:cs typeface="+mn-cs"/>
            </a:endParaRPr>
          </a:p>
        </p:txBody>
      </p:sp>
      <p:sp>
        <p:nvSpPr>
          <p:cNvPr id="5" name="TextBox 4">
            <a:extLst>
              <a:ext uri="{FF2B5EF4-FFF2-40B4-BE49-F238E27FC236}">
                <a16:creationId xmlns:a16="http://schemas.microsoft.com/office/drawing/2014/main" id="{F936A8A4-1A7D-70F5-09F1-FA308DA47900}"/>
              </a:ext>
            </a:extLst>
          </p:cNvPr>
          <p:cNvSpPr txBox="1"/>
          <p:nvPr/>
        </p:nvSpPr>
        <p:spPr>
          <a:xfrm>
            <a:off x="457200" y="1554480"/>
            <a:ext cx="5212080" cy="21031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400" b="1">
                <a:solidFill>
                  <a:srgbClr val="005293"/>
                </a:solidFill>
              </a:defRPr>
            </a:pPr>
            <a:r>
              <a:rPr kumimoji="0" sz="1400" b="1" i="0" u="none" strike="noStrike" kern="1200" cap="none" spc="0" normalizeH="0" baseline="0" noProof="0" dirty="0">
                <a:ln>
                  <a:noFill/>
                </a:ln>
                <a:solidFill>
                  <a:srgbClr val="005293"/>
                </a:solidFill>
                <a:effectLst/>
                <a:uLnTx/>
                <a:uFillTx/>
                <a:latin typeface="Poppins"/>
                <a:ea typeface="+mn-ea"/>
                <a:cs typeface="+mn-cs"/>
              </a:rPr>
              <a:t>What It Does</a:t>
            </a:r>
          </a:p>
          <a:p>
            <a:pPr marL="0" marR="0" lvl="0" indent="0" algn="l" defTabSz="457200" rtl="0" eaLnBrk="1" fontAlgn="auto" latinLnBrk="0" hangingPunct="1">
              <a:lnSpc>
                <a:spcPct val="100000"/>
              </a:lnSpc>
              <a:spcBef>
                <a:spcPts val="500"/>
              </a:spcBef>
              <a:spcAft>
                <a:spcPts val="0"/>
              </a:spcAft>
              <a:buClrTx/>
              <a:buSzTx/>
              <a:buFontTx/>
              <a:buNone/>
              <a:tabLst/>
              <a:defRPr sz="1100">
                <a:solidFill>
                  <a:srgbClr val="323232"/>
                </a:solidFill>
              </a:defRPr>
            </a:pPr>
            <a:r>
              <a:rPr kumimoji="0" sz="1100" b="0" i="0" u="none" strike="noStrike" kern="1200" cap="none" spc="0" normalizeH="0" baseline="0" noProof="0" dirty="0">
                <a:ln>
                  <a:noFill/>
                </a:ln>
                <a:solidFill>
                  <a:srgbClr val="323232"/>
                </a:solidFill>
                <a:effectLst/>
                <a:uLnTx/>
                <a:uFillTx/>
                <a:latin typeface="Poppins"/>
                <a:ea typeface="+mn-ea"/>
                <a:cs typeface="+mn-cs"/>
              </a:rPr>
              <a:t>• Collects risk metrics automatically</a:t>
            </a:r>
          </a:p>
          <a:p>
            <a:pPr marL="0" marR="0" lvl="0" indent="0" algn="l" defTabSz="457200" rtl="0" eaLnBrk="1" fontAlgn="auto" latinLnBrk="0" hangingPunct="1">
              <a:lnSpc>
                <a:spcPct val="100000"/>
              </a:lnSpc>
              <a:spcBef>
                <a:spcPts val="500"/>
              </a:spcBef>
              <a:spcAft>
                <a:spcPts val="0"/>
              </a:spcAft>
              <a:buClrTx/>
              <a:buSzTx/>
              <a:buFontTx/>
              <a:buNone/>
              <a:tabLst/>
              <a:defRPr sz="1100">
                <a:solidFill>
                  <a:srgbClr val="323232"/>
                </a:solidFill>
              </a:defRPr>
            </a:pPr>
            <a:r>
              <a:rPr kumimoji="0" sz="1100" b="0" i="0" u="none" strike="noStrike" kern="1200" cap="none" spc="0" normalizeH="0" baseline="0" noProof="0" dirty="0">
                <a:ln>
                  <a:noFill/>
                </a:ln>
                <a:solidFill>
                  <a:srgbClr val="323232"/>
                </a:solidFill>
                <a:effectLst/>
                <a:uLnTx/>
                <a:uFillTx/>
                <a:latin typeface="Poppins"/>
                <a:ea typeface="+mn-ea"/>
                <a:cs typeface="+mn-cs"/>
              </a:rPr>
              <a:t>• Calculates risk scores for packages</a:t>
            </a:r>
          </a:p>
          <a:p>
            <a:pPr marL="0" marR="0" lvl="0" indent="0" algn="l" defTabSz="457200" rtl="0" eaLnBrk="1" fontAlgn="auto" latinLnBrk="0" hangingPunct="1">
              <a:lnSpc>
                <a:spcPct val="100000"/>
              </a:lnSpc>
              <a:spcBef>
                <a:spcPts val="500"/>
              </a:spcBef>
              <a:spcAft>
                <a:spcPts val="0"/>
              </a:spcAft>
              <a:buClrTx/>
              <a:buSzTx/>
              <a:buFontTx/>
              <a:buNone/>
              <a:tabLst/>
              <a:defRPr sz="1100">
                <a:solidFill>
                  <a:srgbClr val="323232"/>
                </a:solidFill>
              </a:defRPr>
            </a:pPr>
            <a:r>
              <a:rPr kumimoji="0" sz="1100" b="0" i="0" u="none" strike="noStrike" kern="1200" cap="none" spc="0" normalizeH="0" baseline="0" noProof="0" dirty="0">
                <a:ln>
                  <a:noFill/>
                </a:ln>
                <a:solidFill>
                  <a:srgbClr val="323232"/>
                </a:solidFill>
                <a:effectLst/>
                <a:uLnTx/>
                <a:uFillTx/>
                <a:latin typeface="Poppins"/>
                <a:ea typeface="+mn-ea"/>
                <a:cs typeface="+mn-cs"/>
              </a:rPr>
              <a:t>• Provides review workflow for teams</a:t>
            </a:r>
          </a:p>
          <a:p>
            <a:pPr marL="0" marR="0" lvl="0" indent="0" algn="l" defTabSz="457200" rtl="0" eaLnBrk="1" fontAlgn="auto" latinLnBrk="0" hangingPunct="1">
              <a:lnSpc>
                <a:spcPct val="100000"/>
              </a:lnSpc>
              <a:spcBef>
                <a:spcPts val="500"/>
              </a:spcBef>
              <a:spcAft>
                <a:spcPts val="0"/>
              </a:spcAft>
              <a:buClrTx/>
              <a:buSzTx/>
              <a:buFontTx/>
              <a:buNone/>
              <a:tabLst/>
              <a:defRPr sz="1100">
                <a:solidFill>
                  <a:srgbClr val="323232"/>
                </a:solidFill>
              </a:defRPr>
            </a:pPr>
            <a:r>
              <a:rPr kumimoji="0" sz="1100" b="0" i="0" u="none" strike="noStrike" kern="1200" cap="none" spc="0" normalizeH="0" baseline="0" noProof="0" dirty="0">
                <a:ln>
                  <a:noFill/>
                </a:ln>
                <a:solidFill>
                  <a:srgbClr val="323232"/>
                </a:solidFill>
                <a:effectLst/>
                <a:uLnTx/>
                <a:uFillTx/>
                <a:latin typeface="Poppins"/>
                <a:ea typeface="+mn-ea"/>
                <a:cs typeface="+mn-cs"/>
              </a:rPr>
              <a:t>• Generates validation documentation</a:t>
            </a:r>
          </a:p>
          <a:p>
            <a:pPr marL="0" marR="0" lvl="0" indent="0" algn="l" defTabSz="457200" rtl="0" eaLnBrk="1" fontAlgn="auto" latinLnBrk="0" hangingPunct="1">
              <a:lnSpc>
                <a:spcPct val="100000"/>
              </a:lnSpc>
              <a:spcBef>
                <a:spcPts val="500"/>
              </a:spcBef>
              <a:spcAft>
                <a:spcPts val="0"/>
              </a:spcAft>
              <a:buClrTx/>
              <a:buSzTx/>
              <a:buFontTx/>
              <a:buNone/>
              <a:tabLst/>
              <a:defRPr sz="1100">
                <a:solidFill>
                  <a:srgbClr val="323232"/>
                </a:solidFill>
              </a:defRPr>
            </a:pPr>
            <a:r>
              <a:rPr kumimoji="0" sz="1100" b="0" i="0" u="none" strike="noStrike" kern="1200" cap="none" spc="0" normalizeH="0" baseline="0" noProof="0" dirty="0">
                <a:ln>
                  <a:noFill/>
                </a:ln>
                <a:solidFill>
                  <a:srgbClr val="323232"/>
                </a:solidFill>
                <a:effectLst/>
                <a:uLnTx/>
                <a:uFillTx/>
                <a:latin typeface="Poppins"/>
                <a:ea typeface="+mn-ea"/>
                <a:cs typeface="+mn-cs"/>
              </a:rPr>
              <a:t>• Stores assessment history in database</a:t>
            </a:r>
          </a:p>
        </p:txBody>
      </p:sp>
      <p:sp>
        <p:nvSpPr>
          <p:cNvPr id="6" name="Rectangle 5">
            <a:extLst>
              <a:ext uri="{FF2B5EF4-FFF2-40B4-BE49-F238E27FC236}">
                <a16:creationId xmlns:a16="http://schemas.microsoft.com/office/drawing/2014/main" id="{F6BF4C7D-6F92-5A00-6FAD-70E1EB8C22C9}"/>
              </a:ext>
            </a:extLst>
          </p:cNvPr>
          <p:cNvSpPr/>
          <p:nvPr/>
        </p:nvSpPr>
        <p:spPr>
          <a:xfrm>
            <a:off x="6035040" y="1463040"/>
            <a:ext cx="5669280" cy="2286000"/>
          </a:xfrm>
          <a:prstGeom prst="rect">
            <a:avLst/>
          </a:prstGeom>
          <a:solidFill>
            <a:srgbClr val="E8F5E9"/>
          </a:solidFill>
          <a:ln w="25400">
            <a:solidFill>
              <a:srgbClr val="4CAF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Poppins"/>
              <a:ea typeface="+mn-ea"/>
              <a:cs typeface="+mn-cs"/>
            </a:endParaRPr>
          </a:p>
        </p:txBody>
      </p:sp>
      <p:sp>
        <p:nvSpPr>
          <p:cNvPr id="7" name="TextBox 6">
            <a:extLst>
              <a:ext uri="{FF2B5EF4-FFF2-40B4-BE49-F238E27FC236}">
                <a16:creationId xmlns:a16="http://schemas.microsoft.com/office/drawing/2014/main" id="{F7BDD2DE-21EA-D1DA-A5F9-4A8A25A5663F}"/>
              </a:ext>
            </a:extLst>
          </p:cNvPr>
          <p:cNvSpPr txBox="1"/>
          <p:nvPr/>
        </p:nvSpPr>
        <p:spPr>
          <a:xfrm>
            <a:off x="6172200" y="1554480"/>
            <a:ext cx="5394960" cy="21031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400" b="1">
                <a:solidFill>
                  <a:srgbClr val="4CAF50"/>
                </a:solidFill>
              </a:defRPr>
            </a:pPr>
            <a:r>
              <a:rPr kumimoji="0" sz="1400" b="1" i="0" u="none" strike="noStrike" kern="1200" cap="none" spc="0" normalizeH="0" baseline="0" noProof="0">
                <a:ln>
                  <a:noFill/>
                </a:ln>
                <a:solidFill>
                  <a:srgbClr val="4CAF50"/>
                </a:solidFill>
                <a:effectLst/>
                <a:uLnTx/>
                <a:uFillTx/>
                <a:latin typeface="Poppins"/>
                <a:ea typeface="+mn-ea"/>
                <a:cs typeface="+mn-cs"/>
              </a:rPr>
              <a:t>Risk Metrics Evaluated</a:t>
            </a:r>
          </a:p>
          <a:p>
            <a:pPr marL="0" marR="0" lvl="0" indent="0" algn="l" defTabSz="457200" rtl="0" eaLnBrk="1" fontAlgn="auto" latinLnBrk="0" hangingPunct="1">
              <a:lnSpc>
                <a:spcPct val="100000"/>
              </a:lnSpc>
              <a:spcBef>
                <a:spcPts val="500"/>
              </a:spcBef>
              <a:spcAft>
                <a:spcPts val="0"/>
              </a:spcAft>
              <a:buClrTx/>
              <a:buSzTx/>
              <a:buFontTx/>
              <a:buNone/>
              <a:tabLst/>
              <a:defRPr sz="1100">
                <a:solidFill>
                  <a:srgbClr val="323232"/>
                </a:solidFill>
              </a:defRPr>
            </a:pPr>
            <a:r>
              <a:rPr kumimoji="0" sz="1100" b="0" i="0" u="none" strike="noStrike" kern="1200" cap="none" spc="0" normalizeH="0" baseline="0" noProof="0">
                <a:ln>
                  <a:noFill/>
                </a:ln>
                <a:solidFill>
                  <a:srgbClr val="323232"/>
                </a:solidFill>
                <a:effectLst/>
                <a:uLnTx/>
                <a:uFillTx/>
                <a:latin typeface="Poppins"/>
                <a:ea typeface="+mn-ea"/>
                <a:cs typeface="+mn-cs"/>
              </a:rPr>
              <a:t>• Maintenance: last update, # maintainers</a:t>
            </a:r>
          </a:p>
          <a:p>
            <a:pPr marL="0" marR="0" lvl="0" indent="0" algn="l" defTabSz="457200" rtl="0" eaLnBrk="1" fontAlgn="auto" latinLnBrk="0" hangingPunct="1">
              <a:lnSpc>
                <a:spcPct val="100000"/>
              </a:lnSpc>
              <a:spcBef>
                <a:spcPts val="500"/>
              </a:spcBef>
              <a:spcAft>
                <a:spcPts val="0"/>
              </a:spcAft>
              <a:buClrTx/>
              <a:buSzTx/>
              <a:buFontTx/>
              <a:buNone/>
              <a:tabLst/>
              <a:defRPr sz="1100">
                <a:solidFill>
                  <a:srgbClr val="323232"/>
                </a:solidFill>
              </a:defRPr>
            </a:pPr>
            <a:r>
              <a:rPr kumimoji="0" sz="1100" b="0" i="0" u="none" strike="noStrike" kern="1200" cap="none" spc="0" normalizeH="0" baseline="0" noProof="0">
                <a:ln>
                  <a:noFill/>
                </a:ln>
                <a:solidFill>
                  <a:srgbClr val="323232"/>
                </a:solidFill>
                <a:effectLst/>
                <a:uLnTx/>
                <a:uFillTx/>
                <a:latin typeface="Poppins"/>
                <a:ea typeface="+mn-ea"/>
                <a:cs typeface="+mn-cs"/>
              </a:rPr>
              <a:t>• Community: downloads, reverse dependencies</a:t>
            </a:r>
          </a:p>
          <a:p>
            <a:pPr marL="0" marR="0" lvl="0" indent="0" algn="l" defTabSz="457200" rtl="0" eaLnBrk="1" fontAlgn="auto" latinLnBrk="0" hangingPunct="1">
              <a:lnSpc>
                <a:spcPct val="100000"/>
              </a:lnSpc>
              <a:spcBef>
                <a:spcPts val="500"/>
              </a:spcBef>
              <a:spcAft>
                <a:spcPts val="0"/>
              </a:spcAft>
              <a:buClrTx/>
              <a:buSzTx/>
              <a:buFontTx/>
              <a:buNone/>
              <a:tabLst/>
              <a:defRPr sz="1100">
                <a:solidFill>
                  <a:srgbClr val="323232"/>
                </a:solidFill>
              </a:defRPr>
            </a:pPr>
            <a:r>
              <a:rPr kumimoji="0" sz="1100" b="0" i="0" u="none" strike="noStrike" kern="1200" cap="none" spc="0" normalizeH="0" baseline="0" noProof="0">
                <a:ln>
                  <a:noFill/>
                </a:ln>
                <a:solidFill>
                  <a:srgbClr val="323232"/>
                </a:solidFill>
                <a:effectLst/>
                <a:uLnTx/>
                <a:uFillTx/>
                <a:latin typeface="Poppins"/>
                <a:ea typeface="+mn-ea"/>
                <a:cs typeface="+mn-cs"/>
              </a:rPr>
              <a:t>• Testing: code coverage, test results</a:t>
            </a:r>
          </a:p>
          <a:p>
            <a:pPr marL="0" marR="0" lvl="0" indent="0" algn="l" defTabSz="457200" rtl="0" eaLnBrk="1" fontAlgn="auto" latinLnBrk="0" hangingPunct="1">
              <a:lnSpc>
                <a:spcPct val="100000"/>
              </a:lnSpc>
              <a:spcBef>
                <a:spcPts val="500"/>
              </a:spcBef>
              <a:spcAft>
                <a:spcPts val="0"/>
              </a:spcAft>
              <a:buClrTx/>
              <a:buSzTx/>
              <a:buFontTx/>
              <a:buNone/>
              <a:tabLst/>
              <a:defRPr sz="1100">
                <a:solidFill>
                  <a:srgbClr val="323232"/>
                </a:solidFill>
              </a:defRPr>
            </a:pPr>
            <a:r>
              <a:rPr kumimoji="0" sz="1100" b="0" i="0" u="none" strike="noStrike" kern="1200" cap="none" spc="0" normalizeH="0" baseline="0" noProof="0">
                <a:ln>
                  <a:noFill/>
                </a:ln>
                <a:solidFill>
                  <a:srgbClr val="323232"/>
                </a:solidFill>
                <a:effectLst/>
                <a:uLnTx/>
                <a:uFillTx/>
                <a:latin typeface="Poppins"/>
                <a:ea typeface="+mn-ea"/>
                <a:cs typeface="+mn-cs"/>
              </a:rPr>
              <a:t>• Documentation: vignettes, examples</a:t>
            </a:r>
          </a:p>
          <a:p>
            <a:pPr marL="0" marR="0" lvl="0" indent="0" algn="l" defTabSz="457200" rtl="0" eaLnBrk="1" fontAlgn="auto" latinLnBrk="0" hangingPunct="1">
              <a:lnSpc>
                <a:spcPct val="100000"/>
              </a:lnSpc>
              <a:spcBef>
                <a:spcPts val="500"/>
              </a:spcBef>
              <a:spcAft>
                <a:spcPts val="0"/>
              </a:spcAft>
              <a:buClrTx/>
              <a:buSzTx/>
              <a:buFontTx/>
              <a:buNone/>
              <a:tabLst/>
              <a:defRPr sz="1100">
                <a:solidFill>
                  <a:srgbClr val="323232"/>
                </a:solidFill>
              </a:defRPr>
            </a:pPr>
            <a:r>
              <a:rPr kumimoji="0" sz="1100" b="0" i="0" u="none" strike="noStrike" kern="1200" cap="none" spc="0" normalizeH="0" baseline="0" noProof="0">
                <a:ln>
                  <a:noFill/>
                </a:ln>
                <a:solidFill>
                  <a:srgbClr val="323232"/>
                </a:solidFill>
                <a:effectLst/>
                <a:uLnTx/>
                <a:uFillTx/>
                <a:latin typeface="Poppins"/>
                <a:ea typeface="+mn-ea"/>
                <a:cs typeface="+mn-cs"/>
              </a:rPr>
              <a:t>• License: open source compliance</a:t>
            </a:r>
          </a:p>
        </p:txBody>
      </p:sp>
      <p:sp>
        <p:nvSpPr>
          <p:cNvPr id="8" name="TextBox 7">
            <a:extLst>
              <a:ext uri="{FF2B5EF4-FFF2-40B4-BE49-F238E27FC236}">
                <a16:creationId xmlns:a16="http://schemas.microsoft.com/office/drawing/2014/main" id="{D062E612-B9FD-69AF-4CF9-FDC8F15953AC}"/>
              </a:ext>
            </a:extLst>
          </p:cNvPr>
          <p:cNvSpPr txBox="1"/>
          <p:nvPr/>
        </p:nvSpPr>
        <p:spPr>
          <a:xfrm>
            <a:off x="457200" y="3896686"/>
            <a:ext cx="2227758"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400" b="1">
                <a:solidFill>
                  <a:srgbClr val="9C27B0"/>
                </a:solidFill>
              </a:defRPr>
            </a:pPr>
            <a:r>
              <a:rPr kumimoji="0" sz="1400" b="1" i="0" u="none" strike="noStrike" kern="1200" cap="none" spc="0" normalizeH="0" baseline="0" noProof="0" dirty="0">
                <a:ln>
                  <a:noFill/>
                </a:ln>
                <a:solidFill>
                  <a:srgbClr val="9C27B0"/>
                </a:solidFill>
                <a:effectLst/>
                <a:uLnTx/>
                <a:uFillTx/>
                <a:latin typeface="Poppins"/>
                <a:ea typeface="+mn-ea"/>
                <a:cs typeface="+mn-cs"/>
              </a:rPr>
              <a:t>Validation Workflow</a:t>
            </a:r>
          </a:p>
        </p:txBody>
      </p:sp>
      <p:sp>
        <p:nvSpPr>
          <p:cNvPr id="9" name="Rectangle 8">
            <a:extLst>
              <a:ext uri="{FF2B5EF4-FFF2-40B4-BE49-F238E27FC236}">
                <a16:creationId xmlns:a16="http://schemas.microsoft.com/office/drawing/2014/main" id="{51DC58FB-CF31-A0BA-928B-E60FA153752B}"/>
              </a:ext>
            </a:extLst>
          </p:cNvPr>
          <p:cNvSpPr/>
          <p:nvPr/>
        </p:nvSpPr>
        <p:spPr>
          <a:xfrm>
            <a:off x="457200" y="4343400"/>
            <a:ext cx="2011680" cy="914400"/>
          </a:xfrm>
          <a:prstGeom prst="rect">
            <a:avLst/>
          </a:prstGeom>
          <a:solidFill>
            <a:srgbClr val="00529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Poppins"/>
              <a:ea typeface="+mn-ea"/>
              <a:cs typeface="+mn-cs"/>
            </a:endParaRPr>
          </a:p>
        </p:txBody>
      </p:sp>
      <p:sp>
        <p:nvSpPr>
          <p:cNvPr id="10" name="TextBox 9">
            <a:extLst>
              <a:ext uri="{FF2B5EF4-FFF2-40B4-BE49-F238E27FC236}">
                <a16:creationId xmlns:a16="http://schemas.microsoft.com/office/drawing/2014/main" id="{A8A34141-AFB9-545D-58A1-98087F9997E8}"/>
              </a:ext>
            </a:extLst>
          </p:cNvPr>
          <p:cNvSpPr txBox="1"/>
          <p:nvPr/>
        </p:nvSpPr>
        <p:spPr>
          <a:xfrm>
            <a:off x="457200" y="4480560"/>
            <a:ext cx="2011680" cy="7315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100" b="1">
                <a:solidFill>
                  <a:srgbClr val="FFFFFF"/>
                </a:solidFill>
              </a:defRPr>
            </a:pPr>
            <a:r>
              <a:rPr kumimoji="0" sz="1100" b="1" i="0" u="none" strike="noStrike" kern="1200" cap="none" spc="0" normalizeH="0" baseline="0" noProof="0">
                <a:ln>
                  <a:noFill/>
                </a:ln>
                <a:solidFill>
                  <a:srgbClr val="FFFFFF"/>
                </a:solidFill>
                <a:effectLst/>
                <a:uLnTx/>
                <a:uFillTx/>
                <a:latin typeface="Poppins"/>
                <a:ea typeface="+mn-ea"/>
                <a:cs typeface="+mn-cs"/>
              </a:rPr>
              <a:t>Upload</a:t>
            </a:r>
            <a:br>
              <a:rPr kumimoji="0" sz="1100" b="1" i="0" u="none" strike="noStrike" kern="1200" cap="none" spc="0" normalizeH="0" baseline="0" noProof="0">
                <a:ln>
                  <a:noFill/>
                </a:ln>
                <a:solidFill>
                  <a:srgbClr val="FFFFFF"/>
                </a:solidFill>
                <a:effectLst/>
                <a:uLnTx/>
                <a:uFillTx/>
                <a:latin typeface="Poppins"/>
                <a:ea typeface="+mn-ea"/>
                <a:cs typeface="+mn-cs"/>
              </a:rPr>
            </a:br>
            <a:r>
              <a:rPr kumimoji="0" sz="1100" b="1" i="0" u="none" strike="noStrike" kern="1200" cap="none" spc="0" normalizeH="0" baseline="0" noProof="0">
                <a:ln>
                  <a:noFill/>
                </a:ln>
                <a:solidFill>
                  <a:srgbClr val="FFFFFF"/>
                </a:solidFill>
                <a:effectLst/>
                <a:uLnTx/>
                <a:uFillTx/>
                <a:latin typeface="Poppins"/>
                <a:ea typeface="+mn-ea"/>
                <a:cs typeface="+mn-cs"/>
              </a:rPr>
              <a:t>Package List</a:t>
            </a:r>
          </a:p>
        </p:txBody>
      </p:sp>
      <p:sp>
        <p:nvSpPr>
          <p:cNvPr id="11" name="TextBox 10">
            <a:extLst>
              <a:ext uri="{FF2B5EF4-FFF2-40B4-BE49-F238E27FC236}">
                <a16:creationId xmlns:a16="http://schemas.microsoft.com/office/drawing/2014/main" id="{36A9464F-2540-5DC5-6040-DFEDF41591E6}"/>
              </a:ext>
            </a:extLst>
          </p:cNvPr>
          <p:cNvSpPr txBox="1"/>
          <p:nvPr/>
        </p:nvSpPr>
        <p:spPr>
          <a:xfrm>
            <a:off x="2400300" y="4626420"/>
            <a:ext cx="22860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a:solidFill>
                  <a:srgbClr val="646464"/>
                </a:solidFill>
              </a:defRPr>
            </a:pPr>
            <a:r>
              <a:rPr kumimoji="0" sz="1800" b="0" i="0" u="none" strike="noStrike" kern="1200" cap="none" spc="0" normalizeH="0" baseline="0" noProof="0" dirty="0">
                <a:ln>
                  <a:noFill/>
                </a:ln>
                <a:solidFill>
                  <a:srgbClr val="646464"/>
                </a:solidFill>
                <a:effectLst/>
                <a:uLnTx/>
                <a:uFillTx/>
                <a:latin typeface="Poppins"/>
                <a:ea typeface="+mn-ea"/>
                <a:cs typeface="+mn-cs"/>
              </a:rPr>
              <a:t>→</a:t>
            </a:r>
          </a:p>
        </p:txBody>
      </p:sp>
      <p:sp>
        <p:nvSpPr>
          <p:cNvPr id="12" name="Rectangle 11">
            <a:extLst>
              <a:ext uri="{FF2B5EF4-FFF2-40B4-BE49-F238E27FC236}">
                <a16:creationId xmlns:a16="http://schemas.microsoft.com/office/drawing/2014/main" id="{BF035AC1-0737-B898-2C44-D69369FA85C1}"/>
              </a:ext>
            </a:extLst>
          </p:cNvPr>
          <p:cNvSpPr/>
          <p:nvPr/>
        </p:nvSpPr>
        <p:spPr>
          <a:xfrm>
            <a:off x="2727961" y="4343400"/>
            <a:ext cx="2011680" cy="914400"/>
          </a:xfrm>
          <a:prstGeom prst="rect">
            <a:avLst/>
          </a:prstGeom>
          <a:solidFill>
            <a:srgbClr val="00A3E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Poppins"/>
              <a:ea typeface="+mn-ea"/>
              <a:cs typeface="+mn-cs"/>
            </a:endParaRPr>
          </a:p>
        </p:txBody>
      </p:sp>
      <p:sp>
        <p:nvSpPr>
          <p:cNvPr id="13" name="TextBox 12">
            <a:extLst>
              <a:ext uri="{FF2B5EF4-FFF2-40B4-BE49-F238E27FC236}">
                <a16:creationId xmlns:a16="http://schemas.microsoft.com/office/drawing/2014/main" id="{77BCF6B7-AE33-CAA7-D9FD-63AE6CD901CE}"/>
              </a:ext>
            </a:extLst>
          </p:cNvPr>
          <p:cNvSpPr txBox="1"/>
          <p:nvPr/>
        </p:nvSpPr>
        <p:spPr>
          <a:xfrm>
            <a:off x="2727961" y="4480560"/>
            <a:ext cx="2011680" cy="7315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100" b="1">
                <a:solidFill>
                  <a:srgbClr val="FFFFFF"/>
                </a:solidFill>
              </a:defRPr>
            </a:pPr>
            <a:r>
              <a:rPr kumimoji="0" sz="1100" b="1" i="0" u="none" strike="noStrike" kern="1200" cap="none" spc="0" normalizeH="0" baseline="0" noProof="0" dirty="0">
                <a:ln>
                  <a:noFill/>
                </a:ln>
                <a:solidFill>
                  <a:srgbClr val="FFFFFF"/>
                </a:solidFill>
                <a:effectLst/>
                <a:uLnTx/>
                <a:uFillTx/>
                <a:latin typeface="Poppins"/>
                <a:ea typeface="+mn-ea"/>
                <a:cs typeface="+mn-cs"/>
              </a:rPr>
              <a:t>Auto-Collect</a:t>
            </a:r>
            <a:br>
              <a:rPr kumimoji="0" sz="1100" b="1" i="0" u="none" strike="noStrike" kern="1200" cap="none" spc="0" normalizeH="0" baseline="0" noProof="0" dirty="0">
                <a:ln>
                  <a:noFill/>
                </a:ln>
                <a:solidFill>
                  <a:srgbClr val="FFFFFF"/>
                </a:solidFill>
                <a:effectLst/>
                <a:uLnTx/>
                <a:uFillTx/>
                <a:latin typeface="Poppins"/>
                <a:ea typeface="+mn-ea"/>
                <a:cs typeface="+mn-cs"/>
              </a:rPr>
            </a:br>
            <a:r>
              <a:rPr kumimoji="0" sz="1100" b="1" i="0" u="none" strike="noStrike" kern="1200" cap="none" spc="0" normalizeH="0" baseline="0" noProof="0" dirty="0">
                <a:ln>
                  <a:noFill/>
                </a:ln>
                <a:solidFill>
                  <a:srgbClr val="FFFFFF"/>
                </a:solidFill>
                <a:effectLst/>
                <a:uLnTx/>
                <a:uFillTx/>
                <a:latin typeface="Poppins"/>
                <a:ea typeface="+mn-ea"/>
                <a:cs typeface="+mn-cs"/>
              </a:rPr>
              <a:t>Metrics</a:t>
            </a:r>
          </a:p>
        </p:txBody>
      </p:sp>
      <p:sp>
        <p:nvSpPr>
          <p:cNvPr id="14" name="TextBox 13">
            <a:extLst>
              <a:ext uri="{FF2B5EF4-FFF2-40B4-BE49-F238E27FC236}">
                <a16:creationId xmlns:a16="http://schemas.microsoft.com/office/drawing/2014/main" id="{AABE8D10-E82E-784E-DA24-CB152C9A9FEC}"/>
              </a:ext>
            </a:extLst>
          </p:cNvPr>
          <p:cNvSpPr txBox="1"/>
          <p:nvPr/>
        </p:nvSpPr>
        <p:spPr>
          <a:xfrm>
            <a:off x="4648201" y="4663440"/>
            <a:ext cx="228600" cy="274320"/>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a:solidFill>
                  <a:srgbClr val="646464"/>
                </a:solidFill>
              </a:defRPr>
            </a:pPr>
            <a:r>
              <a:rPr kumimoji="0" sz="1800" b="0" i="0" u="none" strike="noStrike" kern="1200" cap="none" spc="0" normalizeH="0" baseline="0" noProof="0">
                <a:ln>
                  <a:noFill/>
                </a:ln>
                <a:solidFill>
                  <a:srgbClr val="646464"/>
                </a:solidFill>
                <a:effectLst/>
                <a:uLnTx/>
                <a:uFillTx/>
                <a:latin typeface="Poppins"/>
                <a:ea typeface="+mn-ea"/>
                <a:cs typeface="+mn-cs"/>
              </a:rPr>
              <a:t>→</a:t>
            </a:r>
          </a:p>
        </p:txBody>
      </p:sp>
      <p:sp>
        <p:nvSpPr>
          <p:cNvPr id="15" name="Rectangle 14">
            <a:extLst>
              <a:ext uri="{FF2B5EF4-FFF2-40B4-BE49-F238E27FC236}">
                <a16:creationId xmlns:a16="http://schemas.microsoft.com/office/drawing/2014/main" id="{B94F1991-6752-A5C1-F7BF-4F17C9AAC27B}"/>
              </a:ext>
            </a:extLst>
          </p:cNvPr>
          <p:cNvSpPr/>
          <p:nvPr/>
        </p:nvSpPr>
        <p:spPr>
          <a:xfrm>
            <a:off x="4998722" y="4343400"/>
            <a:ext cx="2011680" cy="914400"/>
          </a:xfrm>
          <a:prstGeom prst="rect">
            <a:avLst/>
          </a:prstGeom>
          <a:solidFill>
            <a:srgbClr val="4CAF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Poppins"/>
              <a:ea typeface="+mn-ea"/>
              <a:cs typeface="+mn-cs"/>
            </a:endParaRPr>
          </a:p>
        </p:txBody>
      </p:sp>
      <p:sp>
        <p:nvSpPr>
          <p:cNvPr id="16" name="TextBox 15">
            <a:extLst>
              <a:ext uri="{FF2B5EF4-FFF2-40B4-BE49-F238E27FC236}">
                <a16:creationId xmlns:a16="http://schemas.microsoft.com/office/drawing/2014/main" id="{07A8C4A1-FE29-ACBC-DB11-F3058EBD2A61}"/>
              </a:ext>
            </a:extLst>
          </p:cNvPr>
          <p:cNvSpPr txBox="1"/>
          <p:nvPr/>
        </p:nvSpPr>
        <p:spPr>
          <a:xfrm>
            <a:off x="4998722" y="4480560"/>
            <a:ext cx="2011680" cy="7315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100" b="1">
                <a:solidFill>
                  <a:srgbClr val="FFFFFF"/>
                </a:solidFill>
              </a:defRPr>
            </a:pPr>
            <a:r>
              <a:rPr kumimoji="0" sz="1100" b="1" i="0" u="none" strike="noStrike" kern="1200" cap="none" spc="0" normalizeH="0" baseline="0" noProof="0">
                <a:ln>
                  <a:noFill/>
                </a:ln>
                <a:solidFill>
                  <a:srgbClr val="FFFFFF"/>
                </a:solidFill>
                <a:effectLst/>
                <a:uLnTx/>
                <a:uFillTx/>
                <a:latin typeface="Poppins"/>
                <a:ea typeface="+mn-ea"/>
                <a:cs typeface="+mn-cs"/>
              </a:rPr>
              <a:t>Calculate</a:t>
            </a:r>
            <a:br>
              <a:rPr kumimoji="0" sz="1100" b="1" i="0" u="none" strike="noStrike" kern="1200" cap="none" spc="0" normalizeH="0" baseline="0" noProof="0">
                <a:ln>
                  <a:noFill/>
                </a:ln>
                <a:solidFill>
                  <a:srgbClr val="FFFFFF"/>
                </a:solidFill>
                <a:effectLst/>
                <a:uLnTx/>
                <a:uFillTx/>
                <a:latin typeface="Poppins"/>
                <a:ea typeface="+mn-ea"/>
                <a:cs typeface="+mn-cs"/>
              </a:rPr>
            </a:br>
            <a:r>
              <a:rPr kumimoji="0" sz="1100" b="1" i="0" u="none" strike="noStrike" kern="1200" cap="none" spc="0" normalizeH="0" baseline="0" noProof="0">
                <a:ln>
                  <a:noFill/>
                </a:ln>
                <a:solidFill>
                  <a:srgbClr val="FFFFFF"/>
                </a:solidFill>
                <a:effectLst/>
                <a:uLnTx/>
                <a:uFillTx/>
                <a:latin typeface="Poppins"/>
                <a:ea typeface="+mn-ea"/>
                <a:cs typeface="+mn-cs"/>
              </a:rPr>
              <a:t>Risk Score</a:t>
            </a:r>
          </a:p>
        </p:txBody>
      </p:sp>
      <p:sp>
        <p:nvSpPr>
          <p:cNvPr id="17" name="TextBox 16">
            <a:extLst>
              <a:ext uri="{FF2B5EF4-FFF2-40B4-BE49-F238E27FC236}">
                <a16:creationId xmlns:a16="http://schemas.microsoft.com/office/drawing/2014/main" id="{142FA9EC-7D94-7B6B-B2FD-AF600BBFEFA0}"/>
              </a:ext>
            </a:extLst>
          </p:cNvPr>
          <p:cNvSpPr txBox="1"/>
          <p:nvPr/>
        </p:nvSpPr>
        <p:spPr>
          <a:xfrm>
            <a:off x="6941822" y="4652954"/>
            <a:ext cx="228600" cy="274320"/>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a:solidFill>
                  <a:srgbClr val="646464"/>
                </a:solidFill>
              </a:defRPr>
            </a:pPr>
            <a:r>
              <a:rPr kumimoji="0" sz="1800" b="0" i="0" u="none" strike="noStrike" kern="1200" cap="none" spc="0" normalizeH="0" baseline="0" noProof="0" dirty="0">
                <a:ln>
                  <a:noFill/>
                </a:ln>
                <a:solidFill>
                  <a:srgbClr val="646464"/>
                </a:solidFill>
                <a:effectLst/>
                <a:uLnTx/>
                <a:uFillTx/>
                <a:latin typeface="Poppins"/>
                <a:ea typeface="+mn-ea"/>
                <a:cs typeface="+mn-cs"/>
              </a:rPr>
              <a:t>→</a:t>
            </a:r>
          </a:p>
        </p:txBody>
      </p:sp>
      <p:sp>
        <p:nvSpPr>
          <p:cNvPr id="18" name="Rectangle 17">
            <a:extLst>
              <a:ext uri="{FF2B5EF4-FFF2-40B4-BE49-F238E27FC236}">
                <a16:creationId xmlns:a16="http://schemas.microsoft.com/office/drawing/2014/main" id="{2595F474-7AA4-4DD3-1C10-E50C506D66EE}"/>
              </a:ext>
            </a:extLst>
          </p:cNvPr>
          <p:cNvSpPr/>
          <p:nvPr/>
        </p:nvSpPr>
        <p:spPr>
          <a:xfrm>
            <a:off x="7284722" y="4332914"/>
            <a:ext cx="2011680" cy="914400"/>
          </a:xfrm>
          <a:prstGeom prst="rect">
            <a:avLst/>
          </a:prstGeom>
          <a:solidFill>
            <a:srgbClr val="FF98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Poppins"/>
              <a:ea typeface="+mn-ea"/>
              <a:cs typeface="+mn-cs"/>
            </a:endParaRPr>
          </a:p>
        </p:txBody>
      </p:sp>
      <p:sp>
        <p:nvSpPr>
          <p:cNvPr id="19" name="TextBox 18">
            <a:extLst>
              <a:ext uri="{FF2B5EF4-FFF2-40B4-BE49-F238E27FC236}">
                <a16:creationId xmlns:a16="http://schemas.microsoft.com/office/drawing/2014/main" id="{46425ADD-7717-3F98-F4BE-77EE1F7F0AF5}"/>
              </a:ext>
            </a:extLst>
          </p:cNvPr>
          <p:cNvSpPr txBox="1"/>
          <p:nvPr/>
        </p:nvSpPr>
        <p:spPr>
          <a:xfrm>
            <a:off x="7284722" y="4470074"/>
            <a:ext cx="2011680" cy="7315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100" b="1">
                <a:solidFill>
                  <a:srgbClr val="FFFFFF"/>
                </a:solidFill>
              </a:defRPr>
            </a:pPr>
            <a:r>
              <a:rPr kumimoji="0" sz="1100" b="1" i="0" u="none" strike="noStrike" kern="1200" cap="none" spc="0" normalizeH="0" baseline="0" noProof="0">
                <a:ln>
                  <a:noFill/>
                </a:ln>
                <a:solidFill>
                  <a:srgbClr val="FFFFFF"/>
                </a:solidFill>
                <a:effectLst/>
                <a:uLnTx/>
                <a:uFillTx/>
                <a:latin typeface="Poppins"/>
                <a:ea typeface="+mn-ea"/>
                <a:cs typeface="+mn-cs"/>
              </a:rPr>
              <a:t>Team</a:t>
            </a:r>
            <a:br>
              <a:rPr kumimoji="0" sz="1100" b="1" i="0" u="none" strike="noStrike" kern="1200" cap="none" spc="0" normalizeH="0" baseline="0" noProof="0">
                <a:ln>
                  <a:noFill/>
                </a:ln>
                <a:solidFill>
                  <a:srgbClr val="FFFFFF"/>
                </a:solidFill>
                <a:effectLst/>
                <a:uLnTx/>
                <a:uFillTx/>
                <a:latin typeface="Poppins"/>
                <a:ea typeface="+mn-ea"/>
                <a:cs typeface="+mn-cs"/>
              </a:rPr>
            </a:br>
            <a:r>
              <a:rPr kumimoji="0" sz="1100" b="1" i="0" u="none" strike="noStrike" kern="1200" cap="none" spc="0" normalizeH="0" baseline="0" noProof="0">
                <a:ln>
                  <a:noFill/>
                </a:ln>
                <a:solidFill>
                  <a:srgbClr val="FFFFFF"/>
                </a:solidFill>
                <a:effectLst/>
                <a:uLnTx/>
                <a:uFillTx/>
                <a:latin typeface="Poppins"/>
                <a:ea typeface="+mn-ea"/>
                <a:cs typeface="+mn-cs"/>
              </a:rPr>
              <a:t>Review</a:t>
            </a:r>
          </a:p>
        </p:txBody>
      </p:sp>
      <p:sp>
        <p:nvSpPr>
          <p:cNvPr id="20" name="TextBox 19">
            <a:extLst>
              <a:ext uri="{FF2B5EF4-FFF2-40B4-BE49-F238E27FC236}">
                <a16:creationId xmlns:a16="http://schemas.microsoft.com/office/drawing/2014/main" id="{F214173E-0EAE-D68B-B406-9C7B30BC0778}"/>
              </a:ext>
            </a:extLst>
          </p:cNvPr>
          <p:cNvSpPr txBox="1"/>
          <p:nvPr/>
        </p:nvSpPr>
        <p:spPr>
          <a:xfrm>
            <a:off x="9227822" y="4652954"/>
            <a:ext cx="228600" cy="274320"/>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a:solidFill>
                  <a:srgbClr val="646464"/>
                </a:solidFill>
              </a:defRPr>
            </a:pPr>
            <a:r>
              <a:rPr kumimoji="0" sz="1800" b="0" i="0" u="none" strike="noStrike" kern="1200" cap="none" spc="0" normalizeH="0" baseline="0" noProof="0" dirty="0">
                <a:ln>
                  <a:noFill/>
                </a:ln>
                <a:solidFill>
                  <a:srgbClr val="646464"/>
                </a:solidFill>
                <a:effectLst/>
                <a:uLnTx/>
                <a:uFillTx/>
                <a:latin typeface="Poppins"/>
                <a:ea typeface="+mn-ea"/>
                <a:cs typeface="+mn-cs"/>
              </a:rPr>
              <a:t>→</a:t>
            </a:r>
          </a:p>
        </p:txBody>
      </p:sp>
      <p:sp>
        <p:nvSpPr>
          <p:cNvPr id="21" name="Rectangle 20">
            <a:extLst>
              <a:ext uri="{FF2B5EF4-FFF2-40B4-BE49-F238E27FC236}">
                <a16:creationId xmlns:a16="http://schemas.microsoft.com/office/drawing/2014/main" id="{829208F3-7601-53D4-FF5B-B5E8F9E2B0C5}"/>
              </a:ext>
            </a:extLst>
          </p:cNvPr>
          <p:cNvSpPr/>
          <p:nvPr/>
        </p:nvSpPr>
        <p:spPr>
          <a:xfrm>
            <a:off x="9616442" y="4332914"/>
            <a:ext cx="2011680" cy="914400"/>
          </a:xfrm>
          <a:prstGeom prst="rect">
            <a:avLst/>
          </a:prstGeom>
          <a:solidFill>
            <a:srgbClr val="9C27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Poppins"/>
              <a:ea typeface="+mn-ea"/>
              <a:cs typeface="+mn-cs"/>
            </a:endParaRPr>
          </a:p>
        </p:txBody>
      </p:sp>
      <p:sp>
        <p:nvSpPr>
          <p:cNvPr id="22" name="TextBox 21">
            <a:extLst>
              <a:ext uri="{FF2B5EF4-FFF2-40B4-BE49-F238E27FC236}">
                <a16:creationId xmlns:a16="http://schemas.microsoft.com/office/drawing/2014/main" id="{8969BF68-AC48-3D3A-EDA1-7AF90B3C863D}"/>
              </a:ext>
            </a:extLst>
          </p:cNvPr>
          <p:cNvSpPr txBox="1"/>
          <p:nvPr/>
        </p:nvSpPr>
        <p:spPr>
          <a:xfrm>
            <a:off x="9616442" y="4470074"/>
            <a:ext cx="2011680" cy="7315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100" b="1">
                <a:solidFill>
                  <a:srgbClr val="FFFFFF"/>
                </a:solidFill>
              </a:defRPr>
            </a:pPr>
            <a:r>
              <a:rPr kumimoji="0" sz="1100" b="1" i="0" u="none" strike="noStrike" kern="1200" cap="none" spc="0" normalizeH="0" baseline="0" noProof="0">
                <a:ln>
                  <a:noFill/>
                </a:ln>
                <a:solidFill>
                  <a:srgbClr val="FFFFFF"/>
                </a:solidFill>
                <a:effectLst/>
                <a:uLnTx/>
                <a:uFillTx/>
                <a:latin typeface="Poppins"/>
                <a:ea typeface="+mn-ea"/>
                <a:cs typeface="+mn-cs"/>
              </a:rPr>
              <a:t>Decision</a:t>
            </a:r>
            <a:br>
              <a:rPr kumimoji="0" sz="1100" b="1" i="0" u="none" strike="noStrike" kern="1200" cap="none" spc="0" normalizeH="0" baseline="0" noProof="0">
                <a:ln>
                  <a:noFill/>
                </a:ln>
                <a:solidFill>
                  <a:srgbClr val="FFFFFF"/>
                </a:solidFill>
                <a:effectLst/>
                <a:uLnTx/>
                <a:uFillTx/>
                <a:latin typeface="Poppins"/>
                <a:ea typeface="+mn-ea"/>
                <a:cs typeface="+mn-cs"/>
              </a:rPr>
            </a:br>
            <a:r>
              <a:rPr kumimoji="0" sz="1100" b="1" i="0" u="none" strike="noStrike" kern="1200" cap="none" spc="0" normalizeH="0" baseline="0" noProof="0">
                <a:ln>
                  <a:noFill/>
                </a:ln>
                <a:solidFill>
                  <a:srgbClr val="FFFFFF"/>
                </a:solidFill>
                <a:effectLst/>
                <a:uLnTx/>
                <a:uFillTx/>
                <a:latin typeface="Poppins"/>
                <a:ea typeface="+mn-ea"/>
                <a:cs typeface="+mn-cs"/>
              </a:rPr>
              <a:t>&amp; Document</a:t>
            </a:r>
          </a:p>
        </p:txBody>
      </p:sp>
      <p:sp>
        <p:nvSpPr>
          <p:cNvPr id="23" name="TextBox 22">
            <a:extLst>
              <a:ext uri="{FF2B5EF4-FFF2-40B4-BE49-F238E27FC236}">
                <a16:creationId xmlns:a16="http://schemas.microsoft.com/office/drawing/2014/main" id="{049B2A9C-B4B4-132B-D6F0-7B866F723F87}"/>
              </a:ext>
            </a:extLst>
          </p:cNvPr>
          <p:cNvSpPr txBox="1"/>
          <p:nvPr/>
        </p:nvSpPr>
        <p:spPr>
          <a:xfrm>
            <a:off x="320040" y="5486400"/>
            <a:ext cx="11430000" cy="274320"/>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900" i="1">
                <a:solidFill>
                  <a:srgbClr val="646464"/>
                </a:solidFill>
              </a:defRPr>
            </a:pPr>
            <a:r>
              <a:rPr kumimoji="0" sz="900" b="0" i="1" u="none" strike="noStrike" kern="1200" cap="none" spc="0" normalizeH="0" baseline="0" noProof="0">
                <a:ln>
                  <a:noFill/>
                </a:ln>
                <a:solidFill>
                  <a:srgbClr val="646464"/>
                </a:solidFill>
                <a:effectLst/>
                <a:uLnTx/>
                <a:uFillTx/>
                <a:latin typeface="Poppins"/>
                <a:ea typeface="+mn-ea"/>
                <a:cs typeface="+mn-cs"/>
              </a:rPr>
              <a:t>Source: R Validation Hub (pharmaR.org) | Uses riskmetric package for underlying calculations</a:t>
            </a:r>
          </a:p>
        </p:txBody>
      </p:sp>
    </p:spTree>
    <p:extLst>
      <p:ext uri="{BB962C8B-B14F-4D97-AF65-F5344CB8AC3E}">
        <p14:creationId xmlns:p14="http://schemas.microsoft.com/office/powerpoint/2010/main" val="553802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err="1"/>
              <a:t>riskassessment</a:t>
            </a:r>
            <a:r>
              <a:rPr dirty="0"/>
              <a:t>: Example Output</a:t>
            </a:r>
          </a:p>
        </p:txBody>
      </p:sp>
      <p:graphicFrame>
        <p:nvGraphicFramePr>
          <p:cNvPr id="4" name="Table 3"/>
          <p:cNvGraphicFramePr>
            <a:graphicFrameLocks noGrp="1"/>
          </p:cNvGraphicFramePr>
          <p:nvPr/>
        </p:nvGraphicFramePr>
        <p:xfrm>
          <a:off x="320040" y="1417320"/>
          <a:ext cx="10332720" cy="22860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2011680">
                  <a:extLst>
                    <a:ext uri="{9D8B030D-6E8A-4147-A177-3AD203B41FA5}">
                      <a16:colId xmlns:a16="http://schemas.microsoft.com/office/drawing/2014/main" val="20004"/>
                    </a:ext>
                  </a:extLst>
                </a:gridCol>
                <a:gridCol w="1828800">
                  <a:extLst>
                    <a:ext uri="{9D8B030D-6E8A-4147-A177-3AD203B41FA5}">
                      <a16:colId xmlns:a16="http://schemas.microsoft.com/office/drawing/2014/main" val="20005"/>
                    </a:ext>
                  </a:extLst>
                </a:gridCol>
              </a:tblGrid>
              <a:tr h="326571">
                <a:tc>
                  <a:txBody>
                    <a:bodyPr/>
                    <a:lstStyle/>
                    <a:p>
                      <a:pPr>
                        <a:defRPr sz="1100" b="1">
                          <a:solidFill>
                            <a:srgbClr val="FFFFFF"/>
                          </a:solidFill>
                        </a:defRPr>
                      </a:pPr>
                      <a:r>
                        <a:t>Package</a:t>
                      </a:r>
                    </a:p>
                  </a:txBody>
                  <a:tcPr>
                    <a:solidFill>
                      <a:srgbClr val="005293"/>
                    </a:solidFill>
                  </a:tcPr>
                </a:tc>
                <a:tc>
                  <a:txBody>
                    <a:bodyPr/>
                    <a:lstStyle/>
                    <a:p>
                      <a:pPr>
                        <a:defRPr sz="1100" b="1">
                          <a:solidFill>
                            <a:srgbClr val="FFFFFF"/>
                          </a:solidFill>
                        </a:defRPr>
                      </a:pPr>
                      <a:r>
                        <a:t>Version</a:t>
                      </a:r>
                    </a:p>
                  </a:txBody>
                  <a:tcPr>
                    <a:solidFill>
                      <a:srgbClr val="005293"/>
                    </a:solidFill>
                  </a:tcPr>
                </a:tc>
                <a:tc>
                  <a:txBody>
                    <a:bodyPr/>
                    <a:lstStyle/>
                    <a:p>
                      <a:pPr>
                        <a:defRPr sz="1100" b="1">
                          <a:solidFill>
                            <a:srgbClr val="FFFFFF"/>
                          </a:solidFill>
                        </a:defRPr>
                      </a:pPr>
                      <a:r>
                        <a:t>Risk Score</a:t>
                      </a:r>
                    </a:p>
                  </a:txBody>
                  <a:tcPr>
                    <a:solidFill>
                      <a:srgbClr val="005293"/>
                    </a:solidFill>
                  </a:tcPr>
                </a:tc>
                <a:tc>
                  <a:txBody>
                    <a:bodyPr/>
                    <a:lstStyle/>
                    <a:p>
                      <a:pPr>
                        <a:defRPr sz="1100" b="1">
                          <a:solidFill>
                            <a:srgbClr val="FFFFFF"/>
                          </a:solidFill>
                        </a:defRPr>
                      </a:pPr>
                      <a:r>
                        <a:t>Risk Level</a:t>
                      </a:r>
                    </a:p>
                  </a:txBody>
                  <a:tcPr>
                    <a:solidFill>
                      <a:srgbClr val="005293"/>
                    </a:solidFill>
                  </a:tcPr>
                </a:tc>
                <a:tc>
                  <a:txBody>
                    <a:bodyPr/>
                    <a:lstStyle/>
                    <a:p>
                      <a:pPr>
                        <a:defRPr sz="1100" b="1">
                          <a:solidFill>
                            <a:srgbClr val="FFFFFF"/>
                          </a:solidFill>
                        </a:defRPr>
                      </a:pPr>
                      <a:r>
                        <a:t>Decision</a:t>
                      </a:r>
                    </a:p>
                  </a:txBody>
                  <a:tcPr>
                    <a:solidFill>
                      <a:srgbClr val="005293"/>
                    </a:solidFill>
                  </a:tcPr>
                </a:tc>
                <a:tc>
                  <a:txBody>
                    <a:bodyPr/>
                    <a:lstStyle/>
                    <a:p>
                      <a:pPr>
                        <a:defRPr sz="1100" b="1">
                          <a:solidFill>
                            <a:srgbClr val="FFFFFF"/>
                          </a:solidFill>
                        </a:defRPr>
                      </a:pPr>
                      <a:r>
                        <a:t>Reviewer</a:t>
                      </a:r>
                    </a:p>
                  </a:txBody>
                  <a:tcPr>
                    <a:solidFill>
                      <a:srgbClr val="005293"/>
                    </a:solidFill>
                  </a:tcPr>
                </a:tc>
                <a:extLst>
                  <a:ext uri="{0D108BD9-81ED-4DB2-BD59-A6C34878D82A}">
                    <a16:rowId xmlns:a16="http://schemas.microsoft.com/office/drawing/2014/main" val="10000"/>
                  </a:ext>
                </a:extLst>
              </a:tr>
              <a:tr h="326571">
                <a:tc>
                  <a:txBody>
                    <a:bodyPr/>
                    <a:lstStyle/>
                    <a:p>
                      <a:pPr>
                        <a:defRPr sz="1000">
                          <a:solidFill>
                            <a:srgbClr val="323232"/>
                          </a:solidFill>
                        </a:defRPr>
                      </a:pPr>
                      <a:r>
                        <a:t>dplyr</a:t>
                      </a:r>
                    </a:p>
                  </a:txBody>
                  <a:tcPr/>
                </a:tc>
                <a:tc>
                  <a:txBody>
                    <a:bodyPr/>
                    <a:lstStyle/>
                    <a:p>
                      <a:pPr>
                        <a:defRPr sz="1000">
                          <a:solidFill>
                            <a:srgbClr val="323232"/>
                          </a:solidFill>
                        </a:defRPr>
                      </a:pPr>
                      <a:r>
                        <a:t>1.1.4</a:t>
                      </a:r>
                    </a:p>
                  </a:txBody>
                  <a:tcPr/>
                </a:tc>
                <a:tc>
                  <a:txBody>
                    <a:bodyPr/>
                    <a:lstStyle/>
                    <a:p>
                      <a:pPr>
                        <a:defRPr sz="1000">
                          <a:solidFill>
                            <a:srgbClr val="323232"/>
                          </a:solidFill>
                        </a:defRPr>
                      </a:pPr>
                      <a:r>
                        <a:t>0.22</a:t>
                      </a:r>
                    </a:p>
                  </a:txBody>
                  <a:tcPr/>
                </a:tc>
                <a:tc>
                  <a:txBody>
                    <a:bodyPr/>
                    <a:lstStyle/>
                    <a:p>
                      <a:pPr>
                        <a:defRPr sz="1000">
                          <a:solidFill>
                            <a:srgbClr val="323232"/>
                          </a:solidFill>
                        </a:defRPr>
                      </a:pPr>
                      <a:r>
                        <a:t>Low</a:t>
                      </a:r>
                    </a:p>
                  </a:txBody>
                  <a:tcPr>
                    <a:solidFill>
                      <a:srgbClr val="C8E6C9"/>
                    </a:solidFill>
                  </a:tcPr>
                </a:tc>
                <a:tc>
                  <a:txBody>
                    <a:bodyPr/>
                    <a:lstStyle/>
                    <a:p>
                      <a:pPr>
                        <a:defRPr sz="1000">
                          <a:solidFill>
                            <a:srgbClr val="323232"/>
                          </a:solidFill>
                        </a:defRPr>
                      </a:pPr>
                      <a:r>
                        <a:t>Approved</a:t>
                      </a:r>
                    </a:p>
                  </a:txBody>
                  <a:tcPr/>
                </a:tc>
                <a:tc>
                  <a:txBody>
                    <a:bodyPr/>
                    <a:lstStyle/>
                    <a:p>
                      <a:pPr>
                        <a:defRPr sz="1000">
                          <a:solidFill>
                            <a:srgbClr val="323232"/>
                          </a:solidFill>
                        </a:defRPr>
                      </a:pPr>
                      <a:r>
                        <a:t>J. Smith</a:t>
                      </a:r>
                    </a:p>
                  </a:txBody>
                  <a:tcPr/>
                </a:tc>
                <a:extLst>
                  <a:ext uri="{0D108BD9-81ED-4DB2-BD59-A6C34878D82A}">
                    <a16:rowId xmlns:a16="http://schemas.microsoft.com/office/drawing/2014/main" val="10001"/>
                  </a:ext>
                </a:extLst>
              </a:tr>
              <a:tr h="326571">
                <a:tc>
                  <a:txBody>
                    <a:bodyPr/>
                    <a:lstStyle/>
                    <a:p>
                      <a:pPr>
                        <a:defRPr sz="1000">
                          <a:solidFill>
                            <a:srgbClr val="323232"/>
                          </a:solidFill>
                        </a:defRPr>
                      </a:pPr>
                      <a:r>
                        <a:t>ggplot2</a:t>
                      </a:r>
                    </a:p>
                  </a:txBody>
                  <a:tcPr/>
                </a:tc>
                <a:tc>
                  <a:txBody>
                    <a:bodyPr/>
                    <a:lstStyle/>
                    <a:p>
                      <a:pPr>
                        <a:defRPr sz="1000">
                          <a:solidFill>
                            <a:srgbClr val="323232"/>
                          </a:solidFill>
                        </a:defRPr>
                      </a:pPr>
                      <a:r>
                        <a:t>3.4.4</a:t>
                      </a:r>
                    </a:p>
                  </a:txBody>
                  <a:tcPr/>
                </a:tc>
                <a:tc>
                  <a:txBody>
                    <a:bodyPr/>
                    <a:lstStyle/>
                    <a:p>
                      <a:pPr>
                        <a:defRPr sz="1000">
                          <a:solidFill>
                            <a:srgbClr val="323232"/>
                          </a:solidFill>
                        </a:defRPr>
                      </a:pPr>
                      <a:r>
                        <a:t>0.18</a:t>
                      </a:r>
                    </a:p>
                  </a:txBody>
                  <a:tcPr/>
                </a:tc>
                <a:tc>
                  <a:txBody>
                    <a:bodyPr/>
                    <a:lstStyle/>
                    <a:p>
                      <a:pPr>
                        <a:defRPr sz="1000">
                          <a:solidFill>
                            <a:srgbClr val="323232"/>
                          </a:solidFill>
                        </a:defRPr>
                      </a:pPr>
                      <a:r>
                        <a:t>Low</a:t>
                      </a:r>
                    </a:p>
                  </a:txBody>
                  <a:tcPr>
                    <a:solidFill>
                      <a:srgbClr val="C8E6C9"/>
                    </a:solidFill>
                  </a:tcPr>
                </a:tc>
                <a:tc>
                  <a:txBody>
                    <a:bodyPr/>
                    <a:lstStyle/>
                    <a:p>
                      <a:pPr>
                        <a:defRPr sz="1000">
                          <a:solidFill>
                            <a:srgbClr val="323232"/>
                          </a:solidFill>
                        </a:defRPr>
                      </a:pPr>
                      <a:r>
                        <a:t>Approved</a:t>
                      </a:r>
                    </a:p>
                  </a:txBody>
                  <a:tcPr/>
                </a:tc>
                <a:tc>
                  <a:txBody>
                    <a:bodyPr/>
                    <a:lstStyle/>
                    <a:p>
                      <a:pPr>
                        <a:defRPr sz="1000">
                          <a:solidFill>
                            <a:srgbClr val="323232"/>
                          </a:solidFill>
                        </a:defRPr>
                      </a:pPr>
                      <a:r>
                        <a:t>J. Smith</a:t>
                      </a:r>
                    </a:p>
                  </a:txBody>
                  <a:tcPr/>
                </a:tc>
                <a:extLst>
                  <a:ext uri="{0D108BD9-81ED-4DB2-BD59-A6C34878D82A}">
                    <a16:rowId xmlns:a16="http://schemas.microsoft.com/office/drawing/2014/main" val="10002"/>
                  </a:ext>
                </a:extLst>
              </a:tr>
              <a:tr h="326571">
                <a:tc>
                  <a:txBody>
                    <a:bodyPr/>
                    <a:lstStyle/>
                    <a:p>
                      <a:pPr>
                        <a:defRPr sz="1000">
                          <a:solidFill>
                            <a:srgbClr val="323232"/>
                          </a:solidFill>
                        </a:defRPr>
                      </a:pPr>
                      <a:r>
                        <a:t>survival</a:t>
                      </a:r>
                    </a:p>
                  </a:txBody>
                  <a:tcPr/>
                </a:tc>
                <a:tc>
                  <a:txBody>
                    <a:bodyPr/>
                    <a:lstStyle/>
                    <a:p>
                      <a:pPr>
                        <a:defRPr sz="1000">
                          <a:solidFill>
                            <a:srgbClr val="323232"/>
                          </a:solidFill>
                        </a:defRPr>
                      </a:pPr>
                      <a:r>
                        <a:t>3.5-7</a:t>
                      </a:r>
                    </a:p>
                  </a:txBody>
                  <a:tcPr/>
                </a:tc>
                <a:tc>
                  <a:txBody>
                    <a:bodyPr/>
                    <a:lstStyle/>
                    <a:p>
                      <a:pPr>
                        <a:defRPr sz="1000">
                          <a:solidFill>
                            <a:srgbClr val="323232"/>
                          </a:solidFill>
                        </a:defRPr>
                      </a:pPr>
                      <a:r>
                        <a:t>0.31</a:t>
                      </a:r>
                    </a:p>
                  </a:txBody>
                  <a:tcPr/>
                </a:tc>
                <a:tc>
                  <a:txBody>
                    <a:bodyPr/>
                    <a:lstStyle/>
                    <a:p>
                      <a:pPr>
                        <a:defRPr sz="1000">
                          <a:solidFill>
                            <a:srgbClr val="323232"/>
                          </a:solidFill>
                        </a:defRPr>
                      </a:pPr>
                      <a:r>
                        <a:t>Low</a:t>
                      </a:r>
                    </a:p>
                  </a:txBody>
                  <a:tcPr>
                    <a:solidFill>
                      <a:srgbClr val="C8E6C9"/>
                    </a:solidFill>
                  </a:tcPr>
                </a:tc>
                <a:tc>
                  <a:txBody>
                    <a:bodyPr/>
                    <a:lstStyle/>
                    <a:p>
                      <a:pPr>
                        <a:defRPr sz="1000">
                          <a:solidFill>
                            <a:srgbClr val="323232"/>
                          </a:solidFill>
                        </a:defRPr>
                      </a:pPr>
                      <a:r>
                        <a:t>Approved</a:t>
                      </a:r>
                    </a:p>
                  </a:txBody>
                  <a:tcPr/>
                </a:tc>
                <a:tc>
                  <a:txBody>
                    <a:bodyPr/>
                    <a:lstStyle/>
                    <a:p>
                      <a:pPr>
                        <a:defRPr sz="1000">
                          <a:solidFill>
                            <a:srgbClr val="323232"/>
                          </a:solidFill>
                        </a:defRPr>
                      </a:pPr>
                      <a:r>
                        <a:t>M. Chen</a:t>
                      </a:r>
                    </a:p>
                  </a:txBody>
                  <a:tcPr/>
                </a:tc>
                <a:extLst>
                  <a:ext uri="{0D108BD9-81ED-4DB2-BD59-A6C34878D82A}">
                    <a16:rowId xmlns:a16="http://schemas.microsoft.com/office/drawing/2014/main" val="10003"/>
                  </a:ext>
                </a:extLst>
              </a:tr>
              <a:tr h="326571">
                <a:tc>
                  <a:txBody>
                    <a:bodyPr/>
                    <a:lstStyle/>
                    <a:p>
                      <a:pPr>
                        <a:defRPr sz="1000">
                          <a:solidFill>
                            <a:srgbClr val="323232"/>
                          </a:solidFill>
                        </a:defRPr>
                      </a:pPr>
                      <a:r>
                        <a:t>rtables</a:t>
                      </a:r>
                    </a:p>
                  </a:txBody>
                  <a:tcPr/>
                </a:tc>
                <a:tc>
                  <a:txBody>
                    <a:bodyPr/>
                    <a:lstStyle/>
                    <a:p>
                      <a:pPr>
                        <a:defRPr sz="1000">
                          <a:solidFill>
                            <a:srgbClr val="323232"/>
                          </a:solidFill>
                        </a:defRPr>
                      </a:pPr>
                      <a:r>
                        <a:t>0.6.5</a:t>
                      </a:r>
                    </a:p>
                  </a:txBody>
                  <a:tcPr/>
                </a:tc>
                <a:tc>
                  <a:txBody>
                    <a:bodyPr/>
                    <a:lstStyle/>
                    <a:p>
                      <a:pPr>
                        <a:defRPr sz="1000">
                          <a:solidFill>
                            <a:srgbClr val="323232"/>
                          </a:solidFill>
                        </a:defRPr>
                      </a:pPr>
                      <a:r>
                        <a:t>0.45</a:t>
                      </a:r>
                    </a:p>
                  </a:txBody>
                  <a:tcPr/>
                </a:tc>
                <a:tc>
                  <a:txBody>
                    <a:bodyPr/>
                    <a:lstStyle/>
                    <a:p>
                      <a:pPr>
                        <a:defRPr sz="1000">
                          <a:solidFill>
                            <a:srgbClr val="323232"/>
                          </a:solidFill>
                        </a:defRPr>
                      </a:pPr>
                      <a:r>
                        <a:t>Medium</a:t>
                      </a:r>
                    </a:p>
                  </a:txBody>
                  <a:tcPr>
                    <a:solidFill>
                      <a:srgbClr val="FFF3E0"/>
                    </a:solidFill>
                  </a:tcPr>
                </a:tc>
                <a:tc>
                  <a:txBody>
                    <a:bodyPr/>
                    <a:lstStyle/>
                    <a:p>
                      <a:pPr>
                        <a:defRPr sz="1000">
                          <a:solidFill>
                            <a:srgbClr val="323232"/>
                          </a:solidFill>
                        </a:defRPr>
                      </a:pPr>
                      <a:r>
                        <a:t>Approved</a:t>
                      </a:r>
                    </a:p>
                  </a:txBody>
                  <a:tcPr/>
                </a:tc>
                <a:tc>
                  <a:txBody>
                    <a:bodyPr/>
                    <a:lstStyle/>
                    <a:p>
                      <a:pPr>
                        <a:defRPr sz="1000">
                          <a:solidFill>
                            <a:srgbClr val="323232"/>
                          </a:solidFill>
                        </a:defRPr>
                      </a:pPr>
                      <a:r>
                        <a:t>M. Chen</a:t>
                      </a:r>
                    </a:p>
                  </a:txBody>
                  <a:tcPr/>
                </a:tc>
                <a:extLst>
                  <a:ext uri="{0D108BD9-81ED-4DB2-BD59-A6C34878D82A}">
                    <a16:rowId xmlns:a16="http://schemas.microsoft.com/office/drawing/2014/main" val="10004"/>
                  </a:ext>
                </a:extLst>
              </a:tr>
              <a:tr h="326571">
                <a:tc>
                  <a:txBody>
                    <a:bodyPr/>
                    <a:lstStyle/>
                    <a:p>
                      <a:pPr>
                        <a:defRPr sz="1000">
                          <a:solidFill>
                            <a:srgbClr val="323232"/>
                          </a:solidFill>
                        </a:defRPr>
                      </a:pPr>
                      <a:r>
                        <a:t>r2rtf</a:t>
                      </a:r>
                    </a:p>
                  </a:txBody>
                  <a:tcPr/>
                </a:tc>
                <a:tc>
                  <a:txBody>
                    <a:bodyPr/>
                    <a:lstStyle/>
                    <a:p>
                      <a:pPr>
                        <a:defRPr sz="1000">
                          <a:solidFill>
                            <a:srgbClr val="323232"/>
                          </a:solidFill>
                        </a:defRPr>
                      </a:pPr>
                      <a:r>
                        <a:t>1.1.1</a:t>
                      </a:r>
                    </a:p>
                  </a:txBody>
                  <a:tcPr/>
                </a:tc>
                <a:tc>
                  <a:txBody>
                    <a:bodyPr/>
                    <a:lstStyle/>
                    <a:p>
                      <a:pPr>
                        <a:defRPr sz="1000">
                          <a:solidFill>
                            <a:srgbClr val="323232"/>
                          </a:solidFill>
                        </a:defRPr>
                      </a:pPr>
                      <a:r>
                        <a:t>0.52</a:t>
                      </a:r>
                    </a:p>
                  </a:txBody>
                  <a:tcPr/>
                </a:tc>
                <a:tc>
                  <a:txBody>
                    <a:bodyPr/>
                    <a:lstStyle/>
                    <a:p>
                      <a:pPr>
                        <a:defRPr sz="1000">
                          <a:solidFill>
                            <a:srgbClr val="323232"/>
                          </a:solidFill>
                        </a:defRPr>
                      </a:pPr>
                      <a:r>
                        <a:t>Medium</a:t>
                      </a:r>
                    </a:p>
                  </a:txBody>
                  <a:tcPr>
                    <a:solidFill>
                      <a:srgbClr val="FFF3E0"/>
                    </a:solidFill>
                  </a:tcPr>
                </a:tc>
                <a:tc>
                  <a:txBody>
                    <a:bodyPr/>
                    <a:lstStyle/>
                    <a:p>
                      <a:pPr>
                        <a:defRPr sz="1000">
                          <a:solidFill>
                            <a:srgbClr val="323232"/>
                          </a:solidFill>
                        </a:defRPr>
                      </a:pPr>
                      <a:r>
                        <a:t>Approved</a:t>
                      </a:r>
                    </a:p>
                  </a:txBody>
                  <a:tcPr/>
                </a:tc>
                <a:tc>
                  <a:txBody>
                    <a:bodyPr/>
                    <a:lstStyle/>
                    <a:p>
                      <a:pPr>
                        <a:defRPr sz="1000">
                          <a:solidFill>
                            <a:srgbClr val="323232"/>
                          </a:solidFill>
                        </a:defRPr>
                      </a:pPr>
                      <a:r>
                        <a:rPr dirty="0"/>
                        <a:t>L. Wang</a:t>
                      </a:r>
                    </a:p>
                  </a:txBody>
                  <a:tcPr/>
                </a:tc>
                <a:extLst>
                  <a:ext uri="{0D108BD9-81ED-4DB2-BD59-A6C34878D82A}">
                    <a16:rowId xmlns:a16="http://schemas.microsoft.com/office/drawing/2014/main" val="10005"/>
                  </a:ext>
                </a:extLst>
              </a:tr>
              <a:tr h="326574">
                <a:tc>
                  <a:txBody>
                    <a:bodyPr/>
                    <a:lstStyle/>
                    <a:p>
                      <a:pPr>
                        <a:defRPr sz="1000">
                          <a:solidFill>
                            <a:srgbClr val="323232"/>
                          </a:solidFill>
                        </a:defRPr>
                      </a:pPr>
                      <a:r>
                        <a:t>customPkg</a:t>
                      </a:r>
                    </a:p>
                  </a:txBody>
                  <a:tcPr/>
                </a:tc>
                <a:tc>
                  <a:txBody>
                    <a:bodyPr/>
                    <a:lstStyle/>
                    <a:p>
                      <a:pPr>
                        <a:defRPr sz="1000">
                          <a:solidFill>
                            <a:srgbClr val="323232"/>
                          </a:solidFill>
                        </a:defRPr>
                      </a:pPr>
                      <a:r>
                        <a:t>0.1.0</a:t>
                      </a:r>
                    </a:p>
                  </a:txBody>
                  <a:tcPr/>
                </a:tc>
                <a:tc>
                  <a:txBody>
                    <a:bodyPr/>
                    <a:lstStyle/>
                    <a:p>
                      <a:pPr>
                        <a:defRPr sz="1000">
                          <a:solidFill>
                            <a:srgbClr val="323232"/>
                          </a:solidFill>
                        </a:defRPr>
                      </a:pPr>
                      <a:r>
                        <a:t>0.85</a:t>
                      </a:r>
                    </a:p>
                  </a:txBody>
                  <a:tcPr/>
                </a:tc>
                <a:tc>
                  <a:txBody>
                    <a:bodyPr/>
                    <a:lstStyle/>
                    <a:p>
                      <a:pPr>
                        <a:defRPr sz="1000">
                          <a:solidFill>
                            <a:srgbClr val="323232"/>
                          </a:solidFill>
                        </a:defRPr>
                      </a:pPr>
                      <a:r>
                        <a:t>High</a:t>
                      </a:r>
                    </a:p>
                  </a:txBody>
                  <a:tcPr>
                    <a:solidFill>
                      <a:srgbClr val="FFCDD2"/>
                    </a:solidFill>
                  </a:tcPr>
                </a:tc>
                <a:tc>
                  <a:txBody>
                    <a:bodyPr/>
                    <a:lstStyle/>
                    <a:p>
                      <a:pPr>
                        <a:defRPr sz="1000">
                          <a:solidFill>
                            <a:srgbClr val="323232"/>
                          </a:solidFill>
                        </a:defRPr>
                      </a:pPr>
                      <a:r>
                        <a:t>Under Review</a:t>
                      </a:r>
                    </a:p>
                  </a:txBody>
                  <a:tcPr/>
                </a:tc>
                <a:tc>
                  <a:txBody>
                    <a:bodyPr/>
                    <a:lstStyle/>
                    <a:p>
                      <a:pPr>
                        <a:defRPr sz="1000">
                          <a:solidFill>
                            <a:srgbClr val="323232"/>
                          </a:solidFill>
                        </a:defRPr>
                      </a:pPr>
                      <a:r>
                        <a:rPr dirty="0"/>
                        <a:t>Pending</a:t>
                      </a:r>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320040" y="3840480"/>
            <a:ext cx="11430000" cy="320040"/>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300" b="1">
                <a:solidFill>
                  <a:srgbClr val="9C27B0"/>
                </a:solidFill>
              </a:defRPr>
            </a:pPr>
            <a:r>
              <a:rPr kumimoji="0" sz="1300" b="1" i="0" u="none" strike="noStrike" kern="1200" cap="none" spc="0" normalizeH="0" baseline="0" noProof="0">
                <a:ln>
                  <a:noFill/>
                </a:ln>
                <a:solidFill>
                  <a:srgbClr val="9C27B0"/>
                </a:solidFill>
                <a:effectLst/>
                <a:uLnTx/>
                <a:uFillTx/>
                <a:latin typeface="Poppins"/>
                <a:ea typeface="+mn-ea"/>
                <a:cs typeface="+mn-cs"/>
              </a:rPr>
              <a:t>Risk Score Interpretation</a:t>
            </a:r>
          </a:p>
        </p:txBody>
      </p:sp>
      <p:sp>
        <p:nvSpPr>
          <p:cNvPr id="6" name="Rectangle 5"/>
          <p:cNvSpPr/>
          <p:nvPr/>
        </p:nvSpPr>
        <p:spPr>
          <a:xfrm>
            <a:off x="320040" y="4160520"/>
            <a:ext cx="3657600" cy="822960"/>
          </a:xfrm>
          <a:prstGeom prst="rect">
            <a:avLst/>
          </a:prstGeom>
          <a:solidFill>
            <a:srgbClr val="C8E6C9"/>
          </a:solidFill>
          <a:ln w="25400">
            <a:solidFill>
              <a:srgbClr val="4CAF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Poppins"/>
              <a:ea typeface="+mn-ea"/>
              <a:cs typeface="+mn-cs"/>
            </a:endParaRPr>
          </a:p>
        </p:txBody>
      </p:sp>
      <p:sp>
        <p:nvSpPr>
          <p:cNvPr id="7" name="TextBox 6"/>
          <p:cNvSpPr txBox="1"/>
          <p:nvPr/>
        </p:nvSpPr>
        <p:spPr>
          <a:xfrm>
            <a:off x="411480" y="4251960"/>
            <a:ext cx="3474720" cy="64008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100" b="1">
                <a:solidFill>
                  <a:srgbClr val="4CAF50"/>
                </a:solidFill>
              </a:defRPr>
            </a:pPr>
            <a:r>
              <a:rPr kumimoji="0" sz="1100" b="1" i="0" u="none" strike="noStrike" kern="1200" cap="none" spc="0" normalizeH="0" baseline="0" noProof="0">
                <a:ln>
                  <a:noFill/>
                </a:ln>
                <a:solidFill>
                  <a:srgbClr val="4CAF50"/>
                </a:solidFill>
                <a:effectLst/>
                <a:uLnTx/>
                <a:uFillTx/>
                <a:latin typeface="Poppins"/>
                <a:ea typeface="+mn-ea"/>
                <a:cs typeface="+mn-cs"/>
              </a:rPr>
              <a:t>Low Risk (0.0 - 0.3)</a:t>
            </a:r>
          </a:p>
          <a:p>
            <a:pPr marL="0" marR="0" lvl="0" indent="0" algn="l" defTabSz="457200" rtl="0" eaLnBrk="1" fontAlgn="auto" latinLnBrk="0" hangingPunct="1">
              <a:lnSpc>
                <a:spcPct val="100000"/>
              </a:lnSpc>
              <a:spcBef>
                <a:spcPts val="300"/>
              </a:spcBef>
              <a:spcAft>
                <a:spcPts val="0"/>
              </a:spcAft>
              <a:buClrTx/>
              <a:buSzTx/>
              <a:buFontTx/>
              <a:buNone/>
              <a:tabLst/>
              <a:defRPr sz="1000">
                <a:solidFill>
                  <a:srgbClr val="646464"/>
                </a:solidFill>
              </a:defRPr>
            </a:pPr>
            <a:r>
              <a:rPr kumimoji="0" sz="1000" b="0" i="0" u="none" strike="noStrike" kern="1200" cap="none" spc="0" normalizeH="0" baseline="0" noProof="0">
                <a:ln>
                  <a:noFill/>
                </a:ln>
                <a:solidFill>
                  <a:srgbClr val="646464"/>
                </a:solidFill>
                <a:effectLst/>
                <a:uLnTx/>
                <a:uFillTx/>
                <a:latin typeface="Poppins"/>
                <a:ea typeface="+mn-ea"/>
                <a:cs typeface="+mn-cs"/>
              </a:rPr>
              <a:t>Minimal validation needed</a:t>
            </a:r>
          </a:p>
        </p:txBody>
      </p:sp>
      <p:sp>
        <p:nvSpPr>
          <p:cNvPr id="8" name="Rectangle 7"/>
          <p:cNvSpPr/>
          <p:nvPr/>
        </p:nvSpPr>
        <p:spPr>
          <a:xfrm>
            <a:off x="4114800" y="4160520"/>
            <a:ext cx="3657600" cy="822960"/>
          </a:xfrm>
          <a:prstGeom prst="rect">
            <a:avLst/>
          </a:prstGeom>
          <a:solidFill>
            <a:srgbClr val="FFF3E0"/>
          </a:solidFill>
          <a:ln w="25400">
            <a:solidFill>
              <a:srgbClr val="FF98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Poppins"/>
              <a:ea typeface="+mn-ea"/>
              <a:cs typeface="+mn-cs"/>
            </a:endParaRPr>
          </a:p>
        </p:txBody>
      </p:sp>
      <p:sp>
        <p:nvSpPr>
          <p:cNvPr id="9" name="TextBox 8"/>
          <p:cNvSpPr txBox="1"/>
          <p:nvPr/>
        </p:nvSpPr>
        <p:spPr>
          <a:xfrm>
            <a:off x="4206240" y="4251960"/>
            <a:ext cx="3474720" cy="64008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100" b="1">
                <a:solidFill>
                  <a:srgbClr val="FF9800"/>
                </a:solidFill>
              </a:defRPr>
            </a:pPr>
            <a:r>
              <a:rPr kumimoji="0" sz="1100" b="1" i="0" u="none" strike="noStrike" kern="1200" cap="none" spc="0" normalizeH="0" baseline="0" noProof="0">
                <a:ln>
                  <a:noFill/>
                </a:ln>
                <a:solidFill>
                  <a:srgbClr val="FF9800"/>
                </a:solidFill>
                <a:effectLst/>
                <a:uLnTx/>
                <a:uFillTx/>
                <a:latin typeface="Poppins"/>
                <a:ea typeface="+mn-ea"/>
                <a:cs typeface="+mn-cs"/>
              </a:rPr>
              <a:t>Medium Risk (0.3 - 0.7)</a:t>
            </a:r>
          </a:p>
          <a:p>
            <a:pPr marL="0" marR="0" lvl="0" indent="0" algn="l" defTabSz="457200" rtl="0" eaLnBrk="1" fontAlgn="auto" latinLnBrk="0" hangingPunct="1">
              <a:lnSpc>
                <a:spcPct val="100000"/>
              </a:lnSpc>
              <a:spcBef>
                <a:spcPts val="300"/>
              </a:spcBef>
              <a:spcAft>
                <a:spcPts val="0"/>
              </a:spcAft>
              <a:buClrTx/>
              <a:buSzTx/>
              <a:buFontTx/>
              <a:buNone/>
              <a:tabLst/>
              <a:defRPr sz="1000">
                <a:solidFill>
                  <a:srgbClr val="646464"/>
                </a:solidFill>
              </a:defRPr>
            </a:pPr>
            <a:r>
              <a:rPr kumimoji="0" sz="1000" b="0" i="0" u="none" strike="noStrike" kern="1200" cap="none" spc="0" normalizeH="0" baseline="0" noProof="0">
                <a:ln>
                  <a:noFill/>
                </a:ln>
                <a:solidFill>
                  <a:srgbClr val="646464"/>
                </a:solidFill>
                <a:effectLst/>
                <a:uLnTx/>
                <a:uFillTx/>
                <a:latin typeface="Poppins"/>
                <a:ea typeface="+mn-ea"/>
                <a:cs typeface="+mn-cs"/>
              </a:rPr>
              <a:t>Standard validation required</a:t>
            </a:r>
          </a:p>
        </p:txBody>
      </p:sp>
      <p:sp>
        <p:nvSpPr>
          <p:cNvPr id="10" name="Rectangle 9"/>
          <p:cNvSpPr/>
          <p:nvPr/>
        </p:nvSpPr>
        <p:spPr>
          <a:xfrm>
            <a:off x="7909560" y="4160520"/>
            <a:ext cx="3657600" cy="822960"/>
          </a:xfrm>
          <a:prstGeom prst="rect">
            <a:avLst/>
          </a:prstGeom>
          <a:solidFill>
            <a:srgbClr val="FFCDD2"/>
          </a:solidFill>
          <a:ln w="25400">
            <a:solidFill>
              <a:srgbClr val="C8102E"/>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Poppins"/>
              <a:ea typeface="+mn-ea"/>
              <a:cs typeface="+mn-cs"/>
            </a:endParaRPr>
          </a:p>
        </p:txBody>
      </p:sp>
      <p:sp>
        <p:nvSpPr>
          <p:cNvPr id="11" name="TextBox 10"/>
          <p:cNvSpPr txBox="1"/>
          <p:nvPr/>
        </p:nvSpPr>
        <p:spPr>
          <a:xfrm>
            <a:off x="8001000" y="4251960"/>
            <a:ext cx="3474720" cy="64008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100" b="1">
                <a:solidFill>
                  <a:srgbClr val="C8102E"/>
                </a:solidFill>
              </a:defRPr>
            </a:pPr>
            <a:r>
              <a:rPr kumimoji="0" sz="1100" b="1" i="0" u="none" strike="noStrike" kern="1200" cap="none" spc="0" normalizeH="0" baseline="0" noProof="0">
                <a:ln>
                  <a:noFill/>
                </a:ln>
                <a:solidFill>
                  <a:srgbClr val="C8102E"/>
                </a:solidFill>
                <a:effectLst/>
                <a:uLnTx/>
                <a:uFillTx/>
                <a:latin typeface="Poppins"/>
                <a:ea typeface="+mn-ea"/>
                <a:cs typeface="+mn-cs"/>
              </a:rPr>
              <a:t>High Risk (0.7 - 1.0)</a:t>
            </a:r>
          </a:p>
          <a:p>
            <a:pPr marL="0" marR="0" lvl="0" indent="0" algn="l" defTabSz="457200" rtl="0" eaLnBrk="1" fontAlgn="auto" latinLnBrk="0" hangingPunct="1">
              <a:lnSpc>
                <a:spcPct val="100000"/>
              </a:lnSpc>
              <a:spcBef>
                <a:spcPts val="300"/>
              </a:spcBef>
              <a:spcAft>
                <a:spcPts val="0"/>
              </a:spcAft>
              <a:buClrTx/>
              <a:buSzTx/>
              <a:buFontTx/>
              <a:buNone/>
              <a:tabLst/>
              <a:defRPr sz="1000">
                <a:solidFill>
                  <a:srgbClr val="646464"/>
                </a:solidFill>
              </a:defRPr>
            </a:pPr>
            <a:r>
              <a:rPr kumimoji="0" sz="1000" b="0" i="0" u="none" strike="noStrike" kern="1200" cap="none" spc="0" normalizeH="0" baseline="0" noProof="0">
                <a:ln>
                  <a:noFill/>
                </a:ln>
                <a:solidFill>
                  <a:srgbClr val="646464"/>
                </a:solidFill>
                <a:effectLst/>
                <a:uLnTx/>
                <a:uFillTx/>
                <a:latin typeface="Poppins"/>
                <a:ea typeface="+mn-ea"/>
                <a:cs typeface="+mn-cs"/>
              </a:rPr>
              <a:t>Full validation + testing</a:t>
            </a:r>
          </a:p>
        </p:txBody>
      </p:sp>
      <p:sp>
        <p:nvSpPr>
          <p:cNvPr id="12" name="TextBox 11"/>
          <p:cNvSpPr txBox="1"/>
          <p:nvPr/>
        </p:nvSpPr>
        <p:spPr>
          <a:xfrm>
            <a:off x="320040" y="5120640"/>
            <a:ext cx="11430000" cy="45720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000" i="1">
                <a:solidFill>
                  <a:srgbClr val="00A3E0"/>
                </a:solidFill>
              </a:defRPr>
            </a:pPr>
            <a:r>
              <a:rPr kumimoji="0" sz="1000" b="0" i="1" u="none" strike="noStrike" kern="1200" cap="none" spc="0" normalizeH="0" baseline="0" noProof="0">
                <a:ln>
                  <a:noFill/>
                </a:ln>
                <a:solidFill>
                  <a:srgbClr val="00A3E0"/>
                </a:solidFill>
                <a:effectLst/>
                <a:uLnTx/>
                <a:uFillTx/>
                <a:latin typeface="Poppins"/>
                <a:ea typeface="+mn-ea"/>
                <a:cs typeface="+mn-cs"/>
              </a:rPr>
              <a:t>Benefits: Centralized tracking • Audit-ready documentation • Consistent risk criteria • Team collaboration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a:extLst>
            <a:ext uri="{FF2B5EF4-FFF2-40B4-BE49-F238E27FC236}">
              <a16:creationId xmlns:a16="http://schemas.microsoft.com/office/drawing/2014/main" id="{73166E6F-63BC-C00F-A733-4389432AF1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474A02-9CD4-5586-3FBE-56A97AD9D1D3}"/>
              </a:ext>
            </a:extLst>
          </p:cNvPr>
          <p:cNvSpPr>
            <a:spLocks noGrp="1"/>
          </p:cNvSpPr>
          <p:nvPr>
            <p:ph type="ctrTitle"/>
          </p:nvPr>
        </p:nvSpPr>
        <p:spPr>
          <a:xfrm>
            <a:off x="336165" y="3000233"/>
            <a:ext cx="7031736" cy="738664"/>
          </a:xfrm>
        </p:spPr>
        <p:txBody>
          <a:bodyPr/>
          <a:lstStyle/>
          <a:p>
            <a:r>
              <a:rPr lang="en-US" dirty="0"/>
              <a:t>Summary</a:t>
            </a:r>
            <a:endParaRPr dirty="0"/>
          </a:p>
        </p:txBody>
      </p:sp>
    </p:spTree>
    <p:extLst>
      <p:ext uri="{BB962C8B-B14F-4D97-AF65-F5344CB8AC3E}">
        <p14:creationId xmlns:p14="http://schemas.microsoft.com/office/powerpoint/2010/main" val="832671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a:t>
            </a:r>
            <a:endParaRPr dirty="0"/>
          </a:p>
        </p:txBody>
      </p:sp>
      <p:sp>
        <p:nvSpPr>
          <p:cNvPr id="4" name="Rectangle 3"/>
          <p:cNvSpPr/>
          <p:nvPr/>
        </p:nvSpPr>
        <p:spPr>
          <a:xfrm>
            <a:off x="320040" y="1371600"/>
            <a:ext cx="5577840" cy="2103120"/>
          </a:xfrm>
          <a:prstGeom prst="rect">
            <a:avLst/>
          </a:prstGeom>
          <a:solidFill>
            <a:srgbClr val="FFFFFF"/>
          </a:solidFill>
          <a:ln w="31750">
            <a:solidFill>
              <a:srgbClr val="00529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Poppins"/>
              <a:ea typeface="+mn-ea"/>
              <a:cs typeface="+mn-cs"/>
            </a:endParaRPr>
          </a:p>
        </p:txBody>
      </p:sp>
      <p:sp>
        <p:nvSpPr>
          <p:cNvPr id="5" name="Rectangle 4"/>
          <p:cNvSpPr/>
          <p:nvPr/>
        </p:nvSpPr>
        <p:spPr>
          <a:xfrm>
            <a:off x="320040" y="1371600"/>
            <a:ext cx="5577840" cy="365760"/>
          </a:xfrm>
          <a:prstGeom prst="rect">
            <a:avLst/>
          </a:prstGeom>
          <a:solidFill>
            <a:srgbClr val="00529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Poppins"/>
              <a:ea typeface="+mn-ea"/>
              <a:cs typeface="+mn-cs"/>
            </a:endParaRPr>
          </a:p>
        </p:txBody>
      </p:sp>
      <p:sp>
        <p:nvSpPr>
          <p:cNvPr id="6" name="TextBox 5"/>
          <p:cNvSpPr txBox="1"/>
          <p:nvPr/>
        </p:nvSpPr>
        <p:spPr>
          <a:xfrm>
            <a:off x="411480" y="1417320"/>
            <a:ext cx="5394960" cy="320040"/>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300" b="1">
                <a:solidFill>
                  <a:srgbClr val="FFFFFF"/>
                </a:solidFill>
              </a:defRPr>
            </a:pPr>
            <a:r>
              <a:rPr kumimoji="0" sz="1300" b="1" i="0" u="none" strike="noStrike" kern="1200" cap="none" spc="0" normalizeH="0" baseline="0" noProof="0">
                <a:ln>
                  <a:noFill/>
                </a:ln>
                <a:solidFill>
                  <a:srgbClr val="FFFFFF"/>
                </a:solidFill>
                <a:effectLst/>
                <a:uLnTx/>
                <a:uFillTx/>
                <a:latin typeface="Poppins"/>
                <a:ea typeface="+mn-ea"/>
                <a:cs typeface="+mn-cs"/>
              </a:rPr>
              <a:t>Background</a:t>
            </a:r>
          </a:p>
        </p:txBody>
      </p:sp>
      <p:sp>
        <p:nvSpPr>
          <p:cNvPr id="7" name="TextBox 6"/>
          <p:cNvSpPr txBox="1"/>
          <p:nvPr/>
        </p:nvSpPr>
        <p:spPr>
          <a:xfrm>
            <a:off x="457200" y="1828800"/>
            <a:ext cx="5303520" cy="1554480"/>
          </a:xfrm>
          <a:prstGeom prst="rect">
            <a:avLst/>
          </a:prstGeom>
          <a:noFill/>
        </p:spPr>
        <p:txBody>
          <a:bodyPr wrap="square">
            <a:spAutoFit/>
          </a:bodyPr>
          <a:lstStyle/>
          <a:p>
            <a:pPr marL="0" marR="0" lvl="0" indent="0" algn="l" defTabSz="457200" rtl="0" eaLnBrk="1" fontAlgn="auto" latinLnBrk="0" hangingPunct="1">
              <a:lnSpc>
                <a:spcPct val="100000"/>
              </a:lnSpc>
              <a:spcBef>
                <a:spcPts val="200"/>
              </a:spcBef>
              <a:spcAft>
                <a:spcPts val="0"/>
              </a:spcAft>
              <a:buClrTx/>
              <a:buSzTx/>
              <a:buFontTx/>
              <a:buNone/>
              <a:tabLst/>
              <a:defRPr sz="1000">
                <a:solidFill>
                  <a:srgbClr val="323232"/>
                </a:solidFill>
              </a:defRPr>
            </a:pPr>
            <a:r>
              <a:rPr kumimoji="0" sz="1000" b="0" i="0" u="none" strike="noStrike" kern="1200" cap="none" spc="0" normalizeH="0" baseline="0" noProof="0">
                <a:ln>
                  <a:noFill/>
                </a:ln>
                <a:solidFill>
                  <a:srgbClr val="323232"/>
                </a:solidFill>
                <a:effectLst/>
                <a:uLnTx/>
                <a:uFillTx/>
                <a:latin typeface="Poppins"/>
                <a:ea typeface="+mn-ea"/>
                <a:cs typeface="+mn-cs"/>
              </a:rPr>
              <a:t>Why R for TFLs?</a:t>
            </a:r>
          </a:p>
          <a:p>
            <a:pPr marL="0" marR="0" lvl="0" indent="0" algn="l" defTabSz="457200" rtl="0" eaLnBrk="1" fontAlgn="auto" latinLnBrk="0" hangingPunct="1">
              <a:lnSpc>
                <a:spcPct val="100000"/>
              </a:lnSpc>
              <a:spcBef>
                <a:spcPts val="200"/>
              </a:spcBef>
              <a:spcAft>
                <a:spcPts val="0"/>
              </a:spcAft>
              <a:buClrTx/>
              <a:buSzTx/>
              <a:buFontTx/>
              <a:buNone/>
              <a:tabLst/>
              <a:defRPr sz="1000">
                <a:solidFill>
                  <a:srgbClr val="646464"/>
                </a:solidFill>
              </a:defRPr>
            </a:pPr>
            <a:r>
              <a:rPr kumimoji="0" sz="1000" b="0" i="0" u="none" strike="noStrike" kern="1200" cap="none" spc="0" normalizeH="0" baseline="0" noProof="0">
                <a:ln>
                  <a:noFill/>
                </a:ln>
                <a:solidFill>
                  <a:srgbClr val="646464"/>
                </a:solidFill>
                <a:effectLst/>
                <a:uLnTx/>
                <a:uFillTx/>
                <a:latin typeface="Poppins"/>
                <a:ea typeface="+mn-ea"/>
                <a:cs typeface="+mn-cs"/>
              </a:rPr>
              <a:t>  - Open-source, FDA acceptance, reproducibility</a:t>
            </a:r>
          </a:p>
          <a:p>
            <a:pPr marL="0" marR="0" lvl="0" indent="0" algn="l" defTabSz="457200" rtl="0" eaLnBrk="1" fontAlgn="auto" latinLnBrk="0" hangingPunct="1">
              <a:lnSpc>
                <a:spcPct val="100000"/>
              </a:lnSpc>
              <a:spcBef>
                <a:spcPts val="200"/>
              </a:spcBef>
              <a:spcAft>
                <a:spcPts val="0"/>
              </a:spcAft>
              <a:buClrTx/>
              <a:buSzTx/>
              <a:buFontTx/>
              <a:buNone/>
              <a:tabLst/>
              <a:defRPr sz="1000">
                <a:solidFill>
                  <a:srgbClr val="646464"/>
                </a:solidFill>
              </a:defRPr>
            </a:pPr>
            <a:r>
              <a:rPr kumimoji="0" sz="1000" b="0" i="0" u="none" strike="noStrike" kern="1200" cap="none" spc="0" normalizeH="0" baseline="0" noProof="0">
                <a:ln>
                  <a:noFill/>
                </a:ln>
                <a:solidFill>
                  <a:srgbClr val="646464"/>
                </a:solidFill>
                <a:effectLst/>
                <a:uLnTx/>
                <a:uFillTx/>
                <a:latin typeface="Poppins"/>
                <a:ea typeface="+mn-ea"/>
                <a:cs typeface="+mn-cs"/>
              </a:rPr>
              <a:t>  - Rich package ecosystem, AI integration</a:t>
            </a:r>
          </a:p>
          <a:p>
            <a:pPr marL="0" marR="0" lvl="0" indent="0" algn="l" defTabSz="457200" rtl="0" eaLnBrk="1" fontAlgn="auto" latinLnBrk="0" hangingPunct="1">
              <a:lnSpc>
                <a:spcPct val="100000"/>
              </a:lnSpc>
              <a:spcBef>
                <a:spcPts val="200"/>
              </a:spcBef>
              <a:spcAft>
                <a:spcPts val="0"/>
              </a:spcAft>
              <a:buClrTx/>
              <a:buSzTx/>
              <a:buFontTx/>
              <a:buNone/>
              <a:tabLst/>
              <a:defRPr sz="1000">
                <a:solidFill>
                  <a:srgbClr val="323232"/>
                </a:solidFill>
              </a:defRPr>
            </a:pPr>
            <a:r>
              <a:rPr kumimoji="0" sz="1000" b="0" i="0" u="none" strike="noStrike" kern="1200" cap="none" spc="0" normalizeH="0" baseline="0" noProof="0">
                <a:ln>
                  <a:noFill/>
                </a:ln>
                <a:solidFill>
                  <a:srgbClr val="323232"/>
                </a:solidFill>
                <a:effectLst/>
                <a:uLnTx/>
                <a:uFillTx/>
                <a:latin typeface="Poppins"/>
                <a:ea typeface="+mn-ea"/>
                <a:cs typeface="+mn-cs"/>
              </a:rPr>
              <a:t>Challenges</a:t>
            </a:r>
          </a:p>
          <a:p>
            <a:pPr marL="0" marR="0" lvl="0" indent="0" algn="l" defTabSz="457200" rtl="0" eaLnBrk="1" fontAlgn="auto" latinLnBrk="0" hangingPunct="1">
              <a:lnSpc>
                <a:spcPct val="100000"/>
              </a:lnSpc>
              <a:spcBef>
                <a:spcPts val="200"/>
              </a:spcBef>
              <a:spcAft>
                <a:spcPts val="0"/>
              </a:spcAft>
              <a:buClrTx/>
              <a:buSzTx/>
              <a:buFontTx/>
              <a:buNone/>
              <a:tabLst/>
              <a:defRPr sz="1000">
                <a:solidFill>
                  <a:srgbClr val="646464"/>
                </a:solidFill>
              </a:defRPr>
            </a:pPr>
            <a:r>
              <a:rPr kumimoji="0" sz="1000" b="0" i="0" u="none" strike="noStrike" kern="1200" cap="none" spc="0" normalizeH="0" baseline="0" noProof="0">
                <a:ln>
                  <a:noFill/>
                </a:ln>
                <a:solidFill>
                  <a:srgbClr val="646464"/>
                </a:solidFill>
                <a:effectLst/>
                <a:uLnTx/>
                <a:uFillTx/>
                <a:latin typeface="Poppins"/>
                <a:ea typeface="+mn-ea"/>
                <a:cs typeface="+mn-cs"/>
              </a:rPr>
              <a:t>  - Formatting precision, validation</a:t>
            </a:r>
          </a:p>
          <a:p>
            <a:pPr marL="0" marR="0" lvl="0" indent="0" algn="l" defTabSz="457200" rtl="0" eaLnBrk="1" fontAlgn="auto" latinLnBrk="0" hangingPunct="1">
              <a:lnSpc>
                <a:spcPct val="100000"/>
              </a:lnSpc>
              <a:spcBef>
                <a:spcPts val="200"/>
              </a:spcBef>
              <a:spcAft>
                <a:spcPts val="0"/>
              </a:spcAft>
              <a:buClrTx/>
              <a:buSzTx/>
              <a:buFontTx/>
              <a:buNone/>
              <a:tabLst/>
              <a:defRPr sz="1000">
                <a:solidFill>
                  <a:srgbClr val="646464"/>
                </a:solidFill>
              </a:defRPr>
            </a:pPr>
            <a:r>
              <a:rPr kumimoji="0" sz="1000" b="0" i="0" u="none" strike="noStrike" kern="1200" cap="none" spc="0" normalizeH="0" baseline="0" noProof="0">
                <a:ln>
                  <a:noFill/>
                </a:ln>
                <a:solidFill>
                  <a:srgbClr val="646464"/>
                </a:solidFill>
                <a:effectLst/>
                <a:uLnTx/>
                <a:uFillTx/>
                <a:latin typeface="Poppins"/>
                <a:ea typeface="+mn-ea"/>
                <a:cs typeface="+mn-cs"/>
              </a:rPr>
              <a:t>  - Legacy SAS infrastructure, pagination</a:t>
            </a:r>
          </a:p>
        </p:txBody>
      </p:sp>
      <p:sp>
        <p:nvSpPr>
          <p:cNvPr id="8" name="Rectangle 7"/>
          <p:cNvSpPr/>
          <p:nvPr/>
        </p:nvSpPr>
        <p:spPr>
          <a:xfrm>
            <a:off x="6126480" y="1371600"/>
            <a:ext cx="5577840" cy="2103120"/>
          </a:xfrm>
          <a:prstGeom prst="rect">
            <a:avLst/>
          </a:prstGeom>
          <a:solidFill>
            <a:srgbClr val="FFFFFF"/>
          </a:solidFill>
          <a:ln w="31750">
            <a:solidFill>
              <a:srgbClr val="4CAF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Poppins"/>
              <a:ea typeface="+mn-ea"/>
              <a:cs typeface="+mn-cs"/>
            </a:endParaRPr>
          </a:p>
        </p:txBody>
      </p:sp>
      <p:sp>
        <p:nvSpPr>
          <p:cNvPr id="9" name="Rectangle 8"/>
          <p:cNvSpPr/>
          <p:nvPr/>
        </p:nvSpPr>
        <p:spPr>
          <a:xfrm>
            <a:off x="6126480" y="1371600"/>
            <a:ext cx="5577840" cy="365760"/>
          </a:xfrm>
          <a:prstGeom prst="rect">
            <a:avLst/>
          </a:prstGeom>
          <a:solidFill>
            <a:srgbClr val="4CAF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Poppins"/>
              <a:ea typeface="+mn-ea"/>
              <a:cs typeface="+mn-cs"/>
            </a:endParaRPr>
          </a:p>
        </p:txBody>
      </p:sp>
      <p:sp>
        <p:nvSpPr>
          <p:cNvPr id="10" name="TextBox 9"/>
          <p:cNvSpPr txBox="1"/>
          <p:nvPr/>
        </p:nvSpPr>
        <p:spPr>
          <a:xfrm>
            <a:off x="6217920" y="1417320"/>
            <a:ext cx="5394960" cy="320040"/>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300" b="1">
                <a:solidFill>
                  <a:srgbClr val="FFFFFF"/>
                </a:solidFill>
              </a:defRPr>
            </a:pPr>
            <a:r>
              <a:rPr kumimoji="0" sz="1300" b="1" i="0" u="none" strike="noStrike" kern="1200" cap="none" spc="0" normalizeH="0" baseline="0" noProof="0" dirty="0">
                <a:ln>
                  <a:noFill/>
                </a:ln>
                <a:solidFill>
                  <a:srgbClr val="FFFFFF"/>
                </a:solidFill>
                <a:effectLst/>
                <a:uLnTx/>
                <a:uFillTx/>
                <a:latin typeface="Poppins"/>
                <a:ea typeface="+mn-ea"/>
                <a:cs typeface="+mn-cs"/>
              </a:rPr>
              <a:t>Part I: Tables &amp; Listings</a:t>
            </a:r>
          </a:p>
        </p:txBody>
      </p:sp>
      <p:sp>
        <p:nvSpPr>
          <p:cNvPr id="11" name="TextBox 10"/>
          <p:cNvSpPr txBox="1"/>
          <p:nvPr/>
        </p:nvSpPr>
        <p:spPr>
          <a:xfrm>
            <a:off x="6263640" y="1828800"/>
            <a:ext cx="5303520" cy="1554480"/>
          </a:xfrm>
          <a:prstGeom prst="rect">
            <a:avLst/>
          </a:prstGeom>
          <a:noFill/>
        </p:spPr>
        <p:txBody>
          <a:bodyPr wrap="square">
            <a:spAutoFit/>
          </a:bodyPr>
          <a:lstStyle/>
          <a:p>
            <a:pPr marL="0" marR="0" lvl="0" indent="0" algn="l" defTabSz="457200" rtl="0" eaLnBrk="1" fontAlgn="auto" latinLnBrk="0" hangingPunct="1">
              <a:lnSpc>
                <a:spcPct val="100000"/>
              </a:lnSpc>
              <a:spcBef>
                <a:spcPts val="200"/>
              </a:spcBef>
              <a:spcAft>
                <a:spcPts val="0"/>
              </a:spcAft>
              <a:buClrTx/>
              <a:buSzTx/>
              <a:buFontTx/>
              <a:buNone/>
              <a:tabLst/>
              <a:defRPr sz="1000">
                <a:solidFill>
                  <a:srgbClr val="323232"/>
                </a:solidFill>
              </a:defRPr>
            </a:pPr>
            <a:r>
              <a:rPr kumimoji="0" sz="1000" b="0" i="0" u="none" strike="noStrike" kern="1200" cap="none" spc="0" normalizeH="0" baseline="0" noProof="0" dirty="0">
                <a:ln>
                  <a:noFill/>
                </a:ln>
                <a:solidFill>
                  <a:srgbClr val="323232"/>
                </a:solidFill>
                <a:effectLst/>
                <a:uLnTx/>
                <a:uFillTx/>
                <a:latin typeface="Poppins"/>
                <a:ea typeface="+mn-ea"/>
                <a:cs typeface="+mn-cs"/>
              </a:rPr>
              <a:t>Table &amp; Listing output workflow</a:t>
            </a:r>
          </a:p>
          <a:p>
            <a:pPr marL="0" marR="0" lvl="0" indent="0" algn="l" defTabSz="457200" rtl="0" eaLnBrk="1" fontAlgn="auto" latinLnBrk="0" hangingPunct="1">
              <a:lnSpc>
                <a:spcPct val="100000"/>
              </a:lnSpc>
              <a:spcBef>
                <a:spcPts val="200"/>
              </a:spcBef>
              <a:spcAft>
                <a:spcPts val="0"/>
              </a:spcAft>
              <a:buClrTx/>
              <a:buSzTx/>
              <a:buFontTx/>
              <a:buNone/>
              <a:tabLst/>
              <a:defRPr sz="1000">
                <a:solidFill>
                  <a:srgbClr val="323232"/>
                </a:solidFill>
              </a:defRPr>
            </a:pPr>
            <a:r>
              <a:rPr kumimoji="0" sz="1000" b="0" i="0" u="none" strike="noStrike" kern="1200" cap="none" spc="0" normalizeH="0" baseline="0" noProof="0" dirty="0">
                <a:ln>
                  <a:noFill/>
                </a:ln>
                <a:solidFill>
                  <a:srgbClr val="323232"/>
                </a:solidFill>
                <a:effectLst/>
                <a:uLnTx/>
                <a:uFillTx/>
                <a:latin typeface="Poppins"/>
                <a:ea typeface="+mn-ea"/>
                <a:cs typeface="+mn-cs"/>
              </a:rPr>
              <a:t>Key technical functions:</a:t>
            </a:r>
          </a:p>
          <a:p>
            <a:pPr marL="0" marR="0" lvl="0" indent="0" algn="l" defTabSz="457200" rtl="0" eaLnBrk="1" fontAlgn="auto" latinLnBrk="0" hangingPunct="1">
              <a:lnSpc>
                <a:spcPct val="100000"/>
              </a:lnSpc>
              <a:spcBef>
                <a:spcPts val="200"/>
              </a:spcBef>
              <a:spcAft>
                <a:spcPts val="0"/>
              </a:spcAft>
              <a:buClrTx/>
              <a:buSzTx/>
              <a:buFontTx/>
              <a:buNone/>
              <a:tabLst/>
              <a:defRPr sz="1000">
                <a:solidFill>
                  <a:srgbClr val="646464"/>
                </a:solidFill>
              </a:defRPr>
            </a:pPr>
            <a:r>
              <a:rPr kumimoji="0" sz="1000" b="0" i="0" u="none" strike="noStrike" kern="1200" cap="none" spc="0" normalizeH="0" baseline="0" noProof="0" dirty="0">
                <a:ln>
                  <a:noFill/>
                </a:ln>
                <a:solidFill>
                  <a:srgbClr val="646464"/>
                </a:solidFill>
                <a:effectLst/>
                <a:uLnTx/>
                <a:uFillTx/>
                <a:latin typeface="Poppins"/>
                <a:ea typeface="+mn-ea"/>
                <a:cs typeface="+mn-cs"/>
              </a:rPr>
              <a:t>  - </a:t>
            </a:r>
            <a:r>
              <a:rPr kumimoji="0" sz="1000" b="0" i="0" u="none" strike="noStrike" kern="1200" cap="none" spc="0" normalizeH="0" baseline="0" noProof="0" dirty="0" err="1">
                <a:ln>
                  <a:noFill/>
                </a:ln>
                <a:solidFill>
                  <a:srgbClr val="646464"/>
                </a:solidFill>
                <a:effectLst/>
                <a:uLnTx/>
                <a:uFillTx/>
                <a:latin typeface="Poppins"/>
                <a:ea typeface="+mn-ea"/>
                <a:cs typeface="+mn-cs"/>
              </a:rPr>
              <a:t>str_twips</a:t>
            </a:r>
            <a:r>
              <a:rPr kumimoji="0" sz="1000" b="0" i="0" u="none" strike="noStrike" kern="1200" cap="none" spc="0" normalizeH="0" baseline="0" noProof="0" dirty="0">
                <a:ln>
                  <a:noFill/>
                </a:ln>
                <a:solidFill>
                  <a:srgbClr val="646464"/>
                </a:solidFill>
                <a:effectLst/>
                <a:uLnTx/>
                <a:uFillTx/>
                <a:latin typeface="Poppins"/>
                <a:ea typeface="+mn-ea"/>
                <a:cs typeface="+mn-cs"/>
              </a:rPr>
              <a:t>(), calculate_lines2()</a:t>
            </a:r>
          </a:p>
          <a:p>
            <a:pPr marL="0" marR="0" lvl="0" indent="0" algn="l" defTabSz="457200" rtl="0" eaLnBrk="1" fontAlgn="auto" latinLnBrk="0" hangingPunct="1">
              <a:lnSpc>
                <a:spcPct val="100000"/>
              </a:lnSpc>
              <a:spcBef>
                <a:spcPts val="200"/>
              </a:spcBef>
              <a:spcAft>
                <a:spcPts val="0"/>
              </a:spcAft>
              <a:buClrTx/>
              <a:buSzTx/>
              <a:buFontTx/>
              <a:buNone/>
              <a:tabLst/>
              <a:defRPr sz="1000">
                <a:solidFill>
                  <a:srgbClr val="646464"/>
                </a:solidFill>
              </a:defRPr>
            </a:pPr>
            <a:r>
              <a:rPr kumimoji="0" sz="1000" b="0" i="0" u="none" strike="noStrike" kern="1200" cap="none" spc="0" normalizeH="0" baseline="0" noProof="0" dirty="0">
                <a:ln>
                  <a:noFill/>
                </a:ln>
                <a:solidFill>
                  <a:srgbClr val="646464"/>
                </a:solidFill>
                <a:effectLst/>
                <a:uLnTx/>
                <a:uFillTx/>
                <a:latin typeface="Poppins"/>
                <a:ea typeface="+mn-ea"/>
                <a:cs typeface="+mn-cs"/>
              </a:rPr>
              <a:t>  - paginate_body2(), </a:t>
            </a:r>
            <a:r>
              <a:rPr kumimoji="0" sz="1000" b="0" i="0" u="none" strike="noStrike" kern="1200" cap="none" spc="0" normalizeH="0" baseline="0" noProof="0" dirty="0" err="1">
                <a:ln>
                  <a:noFill/>
                </a:ln>
                <a:solidFill>
                  <a:srgbClr val="646464"/>
                </a:solidFill>
                <a:effectLst/>
                <a:uLnTx/>
                <a:uFillTx/>
                <a:latin typeface="Poppins"/>
                <a:ea typeface="+mn-ea"/>
                <a:cs typeface="+mn-cs"/>
              </a:rPr>
              <a:t>download_rtf</a:t>
            </a:r>
            <a:r>
              <a:rPr kumimoji="0" sz="1000" b="0" i="0" u="none" strike="noStrike" kern="1200" cap="none" spc="0" normalizeH="0" baseline="0" noProof="0" dirty="0">
                <a:ln>
                  <a:noFill/>
                </a:ln>
                <a:solidFill>
                  <a:srgbClr val="646464"/>
                </a:solidFill>
                <a:effectLst/>
                <a:uLnTx/>
                <a:uFillTx/>
                <a:latin typeface="Poppins"/>
                <a:ea typeface="+mn-ea"/>
                <a:cs typeface="+mn-cs"/>
              </a:rPr>
              <a:t>()</a:t>
            </a:r>
          </a:p>
          <a:p>
            <a:pPr marL="0" marR="0" lvl="0" indent="0" algn="l" defTabSz="457200" rtl="0" eaLnBrk="1" fontAlgn="auto" latinLnBrk="0" hangingPunct="1">
              <a:lnSpc>
                <a:spcPct val="100000"/>
              </a:lnSpc>
              <a:spcBef>
                <a:spcPts val="200"/>
              </a:spcBef>
              <a:spcAft>
                <a:spcPts val="0"/>
              </a:spcAft>
              <a:buClrTx/>
              <a:buSzTx/>
              <a:buFontTx/>
              <a:buNone/>
              <a:tabLst/>
              <a:defRPr sz="1000">
                <a:solidFill>
                  <a:srgbClr val="323232"/>
                </a:solidFill>
              </a:defRPr>
            </a:pPr>
            <a:r>
              <a:rPr kumimoji="0" sz="1000" b="0" i="0" u="none" strike="noStrike" kern="1200" cap="none" spc="0" normalizeH="0" baseline="0" noProof="0" dirty="0" err="1">
                <a:ln>
                  <a:noFill/>
                </a:ln>
                <a:solidFill>
                  <a:srgbClr val="323232"/>
                </a:solidFill>
                <a:effectLst/>
                <a:uLnTx/>
                <a:uFillTx/>
                <a:latin typeface="Poppins"/>
                <a:ea typeface="+mn-ea"/>
                <a:cs typeface="+mn-cs"/>
              </a:rPr>
              <a:t>Twips</a:t>
            </a:r>
            <a:r>
              <a:rPr kumimoji="0" sz="1000" b="0" i="0" u="none" strike="noStrike" kern="1200" cap="none" spc="0" normalizeH="0" baseline="0" noProof="0" dirty="0">
                <a:ln>
                  <a:noFill/>
                </a:ln>
                <a:solidFill>
                  <a:srgbClr val="323232"/>
                </a:solidFill>
                <a:effectLst/>
                <a:uLnTx/>
                <a:uFillTx/>
                <a:latin typeface="Poppins"/>
                <a:ea typeface="+mn-ea"/>
                <a:cs typeface="+mn-cs"/>
              </a:rPr>
              <a:t>-based width calculation</a:t>
            </a:r>
          </a:p>
          <a:p>
            <a:pPr marL="0" marR="0" lvl="0" indent="0" algn="l" defTabSz="457200" rtl="0" eaLnBrk="1" fontAlgn="auto" latinLnBrk="0" hangingPunct="1">
              <a:lnSpc>
                <a:spcPct val="100000"/>
              </a:lnSpc>
              <a:spcBef>
                <a:spcPts val="200"/>
              </a:spcBef>
              <a:spcAft>
                <a:spcPts val="0"/>
              </a:spcAft>
              <a:buClrTx/>
              <a:buSzTx/>
              <a:buFontTx/>
              <a:buNone/>
              <a:tabLst/>
              <a:defRPr sz="1000">
                <a:solidFill>
                  <a:srgbClr val="323232"/>
                </a:solidFill>
              </a:defRPr>
            </a:pPr>
            <a:r>
              <a:rPr kumimoji="0" sz="1000" b="0" i="0" u="none" strike="noStrike" kern="1200" cap="none" spc="0" normalizeH="0" baseline="0" noProof="0" dirty="0">
                <a:ln>
                  <a:noFill/>
                </a:ln>
                <a:solidFill>
                  <a:srgbClr val="323232"/>
                </a:solidFill>
                <a:effectLst/>
                <a:uLnTx/>
                <a:uFillTx/>
                <a:latin typeface="Poppins"/>
                <a:ea typeface="+mn-ea"/>
                <a:cs typeface="+mn-cs"/>
              </a:rPr>
              <a:t>RTF generation with r2rtf package</a:t>
            </a:r>
          </a:p>
        </p:txBody>
      </p:sp>
      <p:sp>
        <p:nvSpPr>
          <p:cNvPr id="12" name="Rectangle 11"/>
          <p:cNvSpPr/>
          <p:nvPr/>
        </p:nvSpPr>
        <p:spPr>
          <a:xfrm>
            <a:off x="320040" y="3657600"/>
            <a:ext cx="5577840" cy="2103120"/>
          </a:xfrm>
          <a:prstGeom prst="rect">
            <a:avLst/>
          </a:prstGeom>
          <a:solidFill>
            <a:srgbClr val="FFFFFF"/>
          </a:solidFill>
          <a:ln w="31750">
            <a:solidFill>
              <a:srgbClr val="FF98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Poppins"/>
              <a:ea typeface="+mn-ea"/>
              <a:cs typeface="+mn-cs"/>
            </a:endParaRPr>
          </a:p>
        </p:txBody>
      </p:sp>
      <p:sp>
        <p:nvSpPr>
          <p:cNvPr id="13" name="Rectangle 12"/>
          <p:cNvSpPr/>
          <p:nvPr/>
        </p:nvSpPr>
        <p:spPr>
          <a:xfrm>
            <a:off x="320040" y="3657600"/>
            <a:ext cx="5577840" cy="365760"/>
          </a:xfrm>
          <a:prstGeom prst="rect">
            <a:avLst/>
          </a:prstGeom>
          <a:solidFill>
            <a:srgbClr val="FF98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Poppins"/>
              <a:ea typeface="+mn-ea"/>
              <a:cs typeface="+mn-cs"/>
            </a:endParaRPr>
          </a:p>
        </p:txBody>
      </p:sp>
      <p:sp>
        <p:nvSpPr>
          <p:cNvPr id="14" name="TextBox 13"/>
          <p:cNvSpPr txBox="1"/>
          <p:nvPr/>
        </p:nvSpPr>
        <p:spPr>
          <a:xfrm>
            <a:off x="411480" y="3703320"/>
            <a:ext cx="5394960" cy="320040"/>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300" b="1">
                <a:solidFill>
                  <a:srgbClr val="FFFFFF"/>
                </a:solidFill>
              </a:defRPr>
            </a:pPr>
            <a:r>
              <a:rPr kumimoji="0" sz="1300" b="1" i="0" u="none" strike="noStrike" kern="1200" cap="none" spc="0" normalizeH="0" baseline="0" noProof="0">
                <a:ln>
                  <a:noFill/>
                </a:ln>
                <a:solidFill>
                  <a:srgbClr val="FFFFFF"/>
                </a:solidFill>
                <a:effectLst/>
                <a:uLnTx/>
                <a:uFillTx/>
                <a:latin typeface="Poppins"/>
                <a:ea typeface="+mn-ea"/>
                <a:cs typeface="+mn-cs"/>
              </a:rPr>
              <a:t>Part II: Figure Outputs</a:t>
            </a:r>
          </a:p>
        </p:txBody>
      </p:sp>
      <p:sp>
        <p:nvSpPr>
          <p:cNvPr id="15" name="TextBox 14"/>
          <p:cNvSpPr txBox="1"/>
          <p:nvPr/>
        </p:nvSpPr>
        <p:spPr>
          <a:xfrm>
            <a:off x="457200" y="4114800"/>
            <a:ext cx="5303520" cy="1554480"/>
          </a:xfrm>
          <a:prstGeom prst="rect">
            <a:avLst/>
          </a:prstGeom>
          <a:noFill/>
        </p:spPr>
        <p:txBody>
          <a:bodyPr wrap="square">
            <a:spAutoFit/>
          </a:bodyPr>
          <a:lstStyle/>
          <a:p>
            <a:pPr marL="0" marR="0" lvl="0" indent="0" algn="l" defTabSz="457200" rtl="0" eaLnBrk="1" fontAlgn="auto" latinLnBrk="0" hangingPunct="1">
              <a:lnSpc>
                <a:spcPct val="100000"/>
              </a:lnSpc>
              <a:spcBef>
                <a:spcPts val="200"/>
              </a:spcBef>
              <a:spcAft>
                <a:spcPts val="0"/>
              </a:spcAft>
              <a:buClrTx/>
              <a:buSzTx/>
              <a:buFontTx/>
              <a:buNone/>
              <a:tabLst/>
              <a:defRPr sz="1000">
                <a:solidFill>
                  <a:srgbClr val="323232"/>
                </a:solidFill>
              </a:defRPr>
            </a:pPr>
            <a:r>
              <a:rPr kumimoji="0" sz="1000" b="0" i="0" u="none" strike="noStrike" kern="1200" cap="none" spc="0" normalizeH="0" baseline="0" noProof="0">
                <a:ln>
                  <a:noFill/>
                </a:ln>
                <a:solidFill>
                  <a:srgbClr val="323232"/>
                </a:solidFill>
                <a:effectLst/>
                <a:uLnTx/>
                <a:uFillTx/>
                <a:latin typeface="Poppins"/>
                <a:ea typeface="+mn-ea"/>
                <a:cs typeface="+mn-cs"/>
              </a:rPr>
              <a:t>Multiple output formats:</a:t>
            </a:r>
          </a:p>
          <a:p>
            <a:pPr marL="0" marR="0" lvl="0" indent="0" algn="l" defTabSz="457200" rtl="0" eaLnBrk="1" fontAlgn="auto" latinLnBrk="0" hangingPunct="1">
              <a:lnSpc>
                <a:spcPct val="100000"/>
              </a:lnSpc>
              <a:spcBef>
                <a:spcPts val="200"/>
              </a:spcBef>
              <a:spcAft>
                <a:spcPts val="0"/>
              </a:spcAft>
              <a:buClrTx/>
              <a:buSzTx/>
              <a:buFontTx/>
              <a:buNone/>
              <a:tabLst/>
              <a:defRPr sz="1000">
                <a:solidFill>
                  <a:srgbClr val="646464"/>
                </a:solidFill>
              </a:defRPr>
            </a:pPr>
            <a:r>
              <a:rPr kumimoji="0" sz="1000" b="0" i="0" u="none" strike="noStrike" kern="1200" cap="none" spc="0" normalizeH="0" baseline="0" noProof="0">
                <a:ln>
                  <a:noFill/>
                </a:ln>
                <a:solidFill>
                  <a:srgbClr val="646464"/>
                </a:solidFill>
                <a:effectLst/>
                <a:uLnTx/>
                <a:uFillTx/>
                <a:latin typeface="Poppins"/>
                <a:ea typeface="+mn-ea"/>
                <a:cs typeface="+mn-cs"/>
              </a:rPr>
              <a:t>  - SVG (scalable vector graphics)</a:t>
            </a:r>
          </a:p>
          <a:p>
            <a:pPr marL="0" marR="0" lvl="0" indent="0" algn="l" defTabSz="457200" rtl="0" eaLnBrk="1" fontAlgn="auto" latinLnBrk="0" hangingPunct="1">
              <a:lnSpc>
                <a:spcPct val="100000"/>
              </a:lnSpc>
              <a:spcBef>
                <a:spcPts val="200"/>
              </a:spcBef>
              <a:spcAft>
                <a:spcPts val="0"/>
              </a:spcAft>
              <a:buClrTx/>
              <a:buSzTx/>
              <a:buFontTx/>
              <a:buNone/>
              <a:tabLst/>
              <a:defRPr sz="1000">
                <a:solidFill>
                  <a:srgbClr val="646464"/>
                </a:solidFill>
              </a:defRPr>
            </a:pPr>
            <a:r>
              <a:rPr kumimoji="0" sz="1000" b="0" i="0" u="none" strike="noStrike" kern="1200" cap="none" spc="0" normalizeH="0" baseline="0" noProof="0">
                <a:ln>
                  <a:noFill/>
                </a:ln>
                <a:solidFill>
                  <a:srgbClr val="646464"/>
                </a:solidFill>
                <a:effectLst/>
                <a:uLnTx/>
                <a:uFillTx/>
                <a:latin typeface="Poppins"/>
                <a:ea typeface="+mn-ea"/>
                <a:cs typeface="+mn-cs"/>
              </a:rPr>
              <a:t>  - PNG (raster image)</a:t>
            </a:r>
          </a:p>
          <a:p>
            <a:pPr marL="0" marR="0" lvl="0" indent="0" algn="l" defTabSz="457200" rtl="0" eaLnBrk="1" fontAlgn="auto" latinLnBrk="0" hangingPunct="1">
              <a:lnSpc>
                <a:spcPct val="100000"/>
              </a:lnSpc>
              <a:spcBef>
                <a:spcPts val="200"/>
              </a:spcBef>
              <a:spcAft>
                <a:spcPts val="0"/>
              </a:spcAft>
              <a:buClrTx/>
              <a:buSzTx/>
              <a:buFontTx/>
              <a:buNone/>
              <a:tabLst/>
              <a:defRPr sz="1000">
                <a:solidFill>
                  <a:srgbClr val="646464"/>
                </a:solidFill>
              </a:defRPr>
            </a:pPr>
            <a:r>
              <a:rPr kumimoji="0" sz="1000" b="0" i="0" u="none" strike="noStrike" kern="1200" cap="none" spc="0" normalizeH="0" baseline="0" noProof="0">
                <a:ln>
                  <a:noFill/>
                </a:ln>
                <a:solidFill>
                  <a:srgbClr val="646464"/>
                </a:solidFill>
                <a:effectLst/>
                <a:uLnTx/>
                <a:uFillTx/>
                <a:latin typeface="Poppins"/>
                <a:ea typeface="+mn-ea"/>
                <a:cs typeface="+mn-cs"/>
              </a:rPr>
              <a:t>  - PDF (document format)</a:t>
            </a:r>
          </a:p>
          <a:p>
            <a:pPr marL="0" marR="0" lvl="0" indent="0" algn="l" defTabSz="457200" rtl="0" eaLnBrk="1" fontAlgn="auto" latinLnBrk="0" hangingPunct="1">
              <a:lnSpc>
                <a:spcPct val="100000"/>
              </a:lnSpc>
              <a:spcBef>
                <a:spcPts val="200"/>
              </a:spcBef>
              <a:spcAft>
                <a:spcPts val="0"/>
              </a:spcAft>
              <a:buClrTx/>
              <a:buSzTx/>
              <a:buFontTx/>
              <a:buNone/>
              <a:tabLst/>
              <a:defRPr sz="1000">
                <a:solidFill>
                  <a:srgbClr val="646464"/>
                </a:solidFill>
              </a:defRPr>
            </a:pPr>
            <a:r>
              <a:rPr kumimoji="0" sz="1000" b="0" i="0" u="none" strike="noStrike" kern="1200" cap="none" spc="0" normalizeH="0" baseline="0" noProof="0">
                <a:ln>
                  <a:noFill/>
                </a:ln>
                <a:solidFill>
                  <a:srgbClr val="646464"/>
                </a:solidFill>
                <a:effectLst/>
                <a:uLnTx/>
                <a:uFillTx/>
                <a:latin typeface="Poppins"/>
                <a:ea typeface="+mn-ea"/>
                <a:cs typeface="+mn-cs"/>
              </a:rPr>
              <a:t>  - RTF &amp; DOCX (embedded figures)</a:t>
            </a:r>
          </a:p>
          <a:p>
            <a:pPr marL="0" marR="0" lvl="0" indent="0" algn="l" defTabSz="457200" rtl="0" eaLnBrk="1" fontAlgn="auto" latinLnBrk="0" hangingPunct="1">
              <a:lnSpc>
                <a:spcPct val="100000"/>
              </a:lnSpc>
              <a:spcBef>
                <a:spcPts val="200"/>
              </a:spcBef>
              <a:spcAft>
                <a:spcPts val="0"/>
              </a:spcAft>
              <a:buClrTx/>
              <a:buSzTx/>
              <a:buFontTx/>
              <a:buNone/>
              <a:tabLst/>
              <a:defRPr sz="1000">
                <a:solidFill>
                  <a:srgbClr val="323232"/>
                </a:solidFill>
              </a:defRPr>
            </a:pPr>
            <a:r>
              <a:rPr kumimoji="0" sz="1000" b="0" i="0" u="none" strike="noStrike" kern="1200" cap="none" spc="0" normalizeH="0" baseline="0" noProof="0">
                <a:ln>
                  <a:noFill/>
                </a:ln>
                <a:solidFill>
                  <a:srgbClr val="323232"/>
                </a:solidFill>
                <a:effectLst/>
                <a:uLnTx/>
                <a:uFillTx/>
                <a:latin typeface="Poppins"/>
                <a:ea typeface="+mn-ea"/>
                <a:cs typeface="+mn-cs"/>
              </a:rPr>
              <a:t>Code examples for each format</a:t>
            </a:r>
          </a:p>
        </p:txBody>
      </p:sp>
      <p:sp>
        <p:nvSpPr>
          <p:cNvPr id="16" name="Rectangle 15"/>
          <p:cNvSpPr/>
          <p:nvPr/>
        </p:nvSpPr>
        <p:spPr>
          <a:xfrm>
            <a:off x="6126480" y="3657600"/>
            <a:ext cx="5577840" cy="2103120"/>
          </a:xfrm>
          <a:prstGeom prst="rect">
            <a:avLst/>
          </a:prstGeom>
          <a:solidFill>
            <a:srgbClr val="FFFFFF"/>
          </a:solidFill>
          <a:ln w="31750">
            <a:solidFill>
              <a:srgbClr val="9C27B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Poppins"/>
              <a:ea typeface="+mn-ea"/>
              <a:cs typeface="+mn-cs"/>
            </a:endParaRPr>
          </a:p>
        </p:txBody>
      </p:sp>
      <p:sp>
        <p:nvSpPr>
          <p:cNvPr id="17" name="Rectangle 16"/>
          <p:cNvSpPr/>
          <p:nvPr/>
        </p:nvSpPr>
        <p:spPr>
          <a:xfrm>
            <a:off x="6126480" y="3657600"/>
            <a:ext cx="5577840" cy="365760"/>
          </a:xfrm>
          <a:prstGeom prst="rect">
            <a:avLst/>
          </a:prstGeom>
          <a:solidFill>
            <a:srgbClr val="9C27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Poppins"/>
              <a:ea typeface="+mn-ea"/>
              <a:cs typeface="+mn-cs"/>
            </a:endParaRPr>
          </a:p>
        </p:txBody>
      </p:sp>
      <p:sp>
        <p:nvSpPr>
          <p:cNvPr id="18" name="TextBox 17"/>
          <p:cNvSpPr txBox="1"/>
          <p:nvPr/>
        </p:nvSpPr>
        <p:spPr>
          <a:xfrm>
            <a:off x="6217920" y="3703320"/>
            <a:ext cx="5394960" cy="320040"/>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300" b="1">
                <a:solidFill>
                  <a:srgbClr val="FFFFFF"/>
                </a:solidFill>
              </a:defRPr>
            </a:pPr>
            <a:r>
              <a:rPr kumimoji="0" sz="1300" b="1" i="0" u="none" strike="noStrike" kern="1200" cap="none" spc="0" normalizeH="0" baseline="0" noProof="0" dirty="0">
                <a:ln>
                  <a:noFill/>
                </a:ln>
                <a:solidFill>
                  <a:srgbClr val="FFFFFF"/>
                </a:solidFill>
                <a:effectLst/>
                <a:uLnTx/>
                <a:uFillTx/>
                <a:latin typeface="Poppins"/>
                <a:ea typeface="+mn-ea"/>
                <a:cs typeface="+mn-cs"/>
              </a:rPr>
              <a:t>Part III: Download All</a:t>
            </a:r>
          </a:p>
        </p:txBody>
      </p:sp>
      <p:sp>
        <p:nvSpPr>
          <p:cNvPr id="19" name="TextBox 18"/>
          <p:cNvSpPr txBox="1"/>
          <p:nvPr/>
        </p:nvSpPr>
        <p:spPr>
          <a:xfrm>
            <a:off x="6263640" y="4114800"/>
            <a:ext cx="5303520" cy="1554480"/>
          </a:xfrm>
          <a:prstGeom prst="rect">
            <a:avLst/>
          </a:prstGeom>
          <a:noFill/>
        </p:spPr>
        <p:txBody>
          <a:bodyPr wrap="square">
            <a:spAutoFit/>
          </a:bodyPr>
          <a:lstStyle/>
          <a:p>
            <a:pPr marL="0" marR="0" lvl="0" indent="0" algn="l" defTabSz="457200" rtl="0" eaLnBrk="1" fontAlgn="auto" latinLnBrk="0" hangingPunct="1">
              <a:lnSpc>
                <a:spcPct val="100000"/>
              </a:lnSpc>
              <a:spcBef>
                <a:spcPts val="200"/>
              </a:spcBef>
              <a:spcAft>
                <a:spcPts val="0"/>
              </a:spcAft>
              <a:buClrTx/>
              <a:buSzTx/>
              <a:buFontTx/>
              <a:buNone/>
              <a:tabLst/>
              <a:defRPr sz="1000">
                <a:solidFill>
                  <a:srgbClr val="323232"/>
                </a:solidFill>
              </a:defRPr>
            </a:pPr>
            <a:r>
              <a:rPr kumimoji="0" sz="1000" b="0" i="0" u="none" strike="noStrike" kern="1200" cap="none" spc="0" normalizeH="0" baseline="0" noProof="0">
                <a:ln>
                  <a:noFill/>
                </a:ln>
                <a:solidFill>
                  <a:srgbClr val="323232"/>
                </a:solidFill>
                <a:effectLst/>
                <a:uLnTx/>
                <a:uFillTx/>
                <a:latin typeface="Poppins"/>
                <a:ea typeface="+mn-ea"/>
                <a:cs typeface="+mn-cs"/>
              </a:rPr>
              <a:t>Batch TFL generation workflow</a:t>
            </a:r>
          </a:p>
          <a:p>
            <a:pPr marL="0" marR="0" lvl="0" indent="0" algn="l" defTabSz="457200" rtl="0" eaLnBrk="1" fontAlgn="auto" latinLnBrk="0" hangingPunct="1">
              <a:lnSpc>
                <a:spcPct val="100000"/>
              </a:lnSpc>
              <a:spcBef>
                <a:spcPts val="200"/>
              </a:spcBef>
              <a:spcAft>
                <a:spcPts val="0"/>
              </a:spcAft>
              <a:buClrTx/>
              <a:buSzTx/>
              <a:buFontTx/>
              <a:buNone/>
              <a:tabLst/>
              <a:defRPr sz="1000">
                <a:solidFill>
                  <a:srgbClr val="323232"/>
                </a:solidFill>
              </a:defRPr>
            </a:pPr>
            <a:r>
              <a:rPr kumimoji="0" sz="1000" b="0" i="0" u="none" strike="noStrike" kern="1200" cap="none" spc="0" normalizeH="0" baseline="0" noProof="0">
                <a:ln>
                  <a:noFill/>
                </a:ln>
                <a:solidFill>
                  <a:srgbClr val="323232"/>
                </a:solidFill>
                <a:effectLst/>
                <a:uLnTx/>
                <a:uFillTx/>
                <a:latin typeface="Poppins"/>
                <a:ea typeface="+mn-ea"/>
                <a:cs typeface="+mn-cs"/>
              </a:rPr>
              <a:t>Why Download All?</a:t>
            </a:r>
          </a:p>
          <a:p>
            <a:pPr marL="0" marR="0" lvl="0" indent="0" algn="l" defTabSz="457200" rtl="0" eaLnBrk="1" fontAlgn="auto" latinLnBrk="0" hangingPunct="1">
              <a:lnSpc>
                <a:spcPct val="100000"/>
              </a:lnSpc>
              <a:spcBef>
                <a:spcPts val="200"/>
              </a:spcBef>
              <a:spcAft>
                <a:spcPts val="0"/>
              </a:spcAft>
              <a:buClrTx/>
              <a:buSzTx/>
              <a:buFontTx/>
              <a:buNone/>
              <a:tabLst/>
              <a:defRPr sz="1000">
                <a:solidFill>
                  <a:srgbClr val="646464"/>
                </a:solidFill>
              </a:defRPr>
            </a:pPr>
            <a:r>
              <a:rPr kumimoji="0" sz="1000" b="0" i="0" u="none" strike="noStrike" kern="1200" cap="none" spc="0" normalizeH="0" baseline="0" noProof="0">
                <a:ln>
                  <a:noFill/>
                </a:ln>
                <a:solidFill>
                  <a:srgbClr val="646464"/>
                </a:solidFill>
                <a:effectLst/>
                <a:uLnTx/>
                <a:uFillTx/>
                <a:latin typeface="Poppins"/>
                <a:ea typeface="+mn-ea"/>
                <a:cs typeface="+mn-cs"/>
              </a:rPr>
              <a:t>  - One-click generation</a:t>
            </a:r>
          </a:p>
          <a:p>
            <a:pPr marL="0" marR="0" lvl="0" indent="0" algn="l" defTabSz="457200" rtl="0" eaLnBrk="1" fontAlgn="auto" latinLnBrk="0" hangingPunct="1">
              <a:lnSpc>
                <a:spcPct val="100000"/>
              </a:lnSpc>
              <a:spcBef>
                <a:spcPts val="200"/>
              </a:spcBef>
              <a:spcAft>
                <a:spcPts val="0"/>
              </a:spcAft>
              <a:buClrTx/>
              <a:buSzTx/>
              <a:buFontTx/>
              <a:buNone/>
              <a:tabLst/>
              <a:defRPr sz="1000">
                <a:solidFill>
                  <a:srgbClr val="646464"/>
                </a:solidFill>
              </a:defRPr>
            </a:pPr>
            <a:r>
              <a:rPr kumimoji="0" sz="1000" b="0" i="0" u="none" strike="noStrike" kern="1200" cap="none" spc="0" normalizeH="0" baseline="0" noProof="0">
                <a:ln>
                  <a:noFill/>
                </a:ln>
                <a:solidFill>
                  <a:srgbClr val="646464"/>
                </a:solidFill>
                <a:effectLst/>
                <a:uLnTx/>
                <a:uFillTx/>
                <a:latin typeface="Poppins"/>
                <a:ea typeface="+mn-ea"/>
                <a:cs typeface="+mn-cs"/>
              </a:rPr>
              <a:t>  - Consistency &amp; reproducibility</a:t>
            </a:r>
          </a:p>
          <a:p>
            <a:pPr marL="0" marR="0" lvl="0" indent="0" algn="l" defTabSz="457200" rtl="0" eaLnBrk="1" fontAlgn="auto" latinLnBrk="0" hangingPunct="1">
              <a:lnSpc>
                <a:spcPct val="100000"/>
              </a:lnSpc>
              <a:spcBef>
                <a:spcPts val="200"/>
              </a:spcBef>
              <a:spcAft>
                <a:spcPts val="0"/>
              </a:spcAft>
              <a:buClrTx/>
              <a:buSzTx/>
              <a:buFontTx/>
              <a:buNone/>
              <a:tabLst/>
              <a:defRPr sz="1000">
                <a:solidFill>
                  <a:srgbClr val="646464"/>
                </a:solidFill>
              </a:defRPr>
            </a:pPr>
            <a:r>
              <a:rPr kumimoji="0" sz="1000" b="0" i="0" u="none" strike="noStrike" kern="1200" cap="none" spc="0" normalizeH="0" baseline="0" noProof="0">
                <a:ln>
                  <a:noFill/>
                </a:ln>
                <a:solidFill>
                  <a:srgbClr val="646464"/>
                </a:solidFill>
                <a:effectLst/>
                <a:uLnTx/>
                <a:uFillTx/>
                <a:latin typeface="Poppins"/>
                <a:ea typeface="+mn-ea"/>
                <a:cs typeface="+mn-cs"/>
              </a:rPr>
              <a:t>  - QC support &amp; time savings</a:t>
            </a:r>
          </a:p>
          <a:p>
            <a:pPr marL="0" marR="0" lvl="0" indent="0" algn="l" defTabSz="457200" rtl="0" eaLnBrk="1" fontAlgn="auto" latinLnBrk="0" hangingPunct="1">
              <a:lnSpc>
                <a:spcPct val="100000"/>
              </a:lnSpc>
              <a:spcBef>
                <a:spcPts val="200"/>
              </a:spcBef>
              <a:spcAft>
                <a:spcPts val="0"/>
              </a:spcAft>
              <a:buClrTx/>
              <a:buSzTx/>
              <a:buFontTx/>
              <a:buNone/>
              <a:tabLst/>
              <a:defRPr sz="1000">
                <a:solidFill>
                  <a:srgbClr val="323232"/>
                </a:solidFill>
              </a:defRPr>
            </a:pPr>
            <a:r>
              <a:rPr kumimoji="0" sz="1000" b="0" i="0" u="none" strike="noStrike" kern="1200" cap="none" spc="0" normalizeH="0" baseline="0" noProof="0">
                <a:ln>
                  <a:noFill/>
                </a:ln>
                <a:solidFill>
                  <a:srgbClr val="323232"/>
                </a:solidFill>
                <a:effectLst/>
                <a:uLnTx/>
                <a:uFillTx/>
                <a:latin typeface="Poppins"/>
                <a:ea typeface="+mn-ea"/>
                <a:cs typeface="+mn-cs"/>
              </a:rPr>
              <a:t>Organized package with folder structure</a:t>
            </a:r>
          </a:p>
        </p:txBody>
      </p:sp>
      <p:sp>
        <p:nvSpPr>
          <p:cNvPr id="20" name="Rectangle 19"/>
          <p:cNvSpPr/>
          <p:nvPr/>
        </p:nvSpPr>
        <p:spPr>
          <a:xfrm>
            <a:off x="320040" y="5989320"/>
            <a:ext cx="11430000" cy="685800"/>
          </a:xfrm>
          <a:prstGeom prst="rect">
            <a:avLst/>
          </a:prstGeom>
          <a:solidFill>
            <a:srgbClr val="FCE4EC"/>
          </a:solidFill>
          <a:ln w="31750">
            <a:solidFill>
              <a:srgbClr val="E91E63"/>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Poppins"/>
              <a:ea typeface="+mn-ea"/>
              <a:cs typeface="+mn-cs"/>
            </a:endParaRPr>
          </a:p>
        </p:txBody>
      </p:sp>
      <p:sp>
        <p:nvSpPr>
          <p:cNvPr id="21" name="TextBox 20"/>
          <p:cNvSpPr txBox="1"/>
          <p:nvPr/>
        </p:nvSpPr>
        <p:spPr>
          <a:xfrm>
            <a:off x="457200" y="6080760"/>
            <a:ext cx="11155680" cy="5029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200" b="1">
                <a:solidFill>
                  <a:srgbClr val="E91E63"/>
                </a:solidFill>
              </a:defRPr>
            </a:pPr>
            <a:r>
              <a:rPr kumimoji="0" sz="1200" b="1" i="0" u="none" strike="noStrike" kern="1200" cap="none" spc="0" normalizeH="0" baseline="0" noProof="0">
                <a:ln>
                  <a:noFill/>
                </a:ln>
                <a:solidFill>
                  <a:srgbClr val="E91E63"/>
                </a:solidFill>
                <a:effectLst/>
                <a:uLnTx/>
                <a:uFillTx/>
                <a:latin typeface="Poppins"/>
                <a:ea typeface="+mn-ea"/>
                <a:cs typeface="+mn-cs"/>
              </a:rPr>
              <a:t>Part IV: R Package Validation</a:t>
            </a:r>
          </a:p>
          <a:p>
            <a:pPr marL="0" marR="0" lvl="0" indent="0" algn="l" defTabSz="457200" rtl="0" eaLnBrk="1" fontAlgn="auto" latinLnBrk="0" hangingPunct="1">
              <a:lnSpc>
                <a:spcPct val="100000"/>
              </a:lnSpc>
              <a:spcBef>
                <a:spcPts val="0"/>
              </a:spcBef>
              <a:spcAft>
                <a:spcPts val="0"/>
              </a:spcAft>
              <a:buClrTx/>
              <a:buSzTx/>
              <a:buFontTx/>
              <a:buNone/>
              <a:tabLst/>
              <a:defRPr sz="1000">
                <a:solidFill>
                  <a:srgbClr val="646464"/>
                </a:solidFill>
              </a:defRPr>
            </a:pPr>
            <a:r>
              <a:rPr kumimoji="0" sz="1000" b="0" i="0" u="none" strike="noStrike" kern="1200" cap="none" spc="0" normalizeH="0" baseline="0" noProof="0">
                <a:ln>
                  <a:noFill/>
                </a:ln>
                <a:solidFill>
                  <a:srgbClr val="646464"/>
                </a:solidFill>
                <a:effectLst/>
                <a:uLnTx/>
                <a:uFillTx/>
                <a:latin typeface="Poppins"/>
                <a:ea typeface="+mn-ea"/>
                <a:cs typeface="+mn-cs"/>
              </a:rPr>
              <a:t>Why validation is needed  |  Risk-based approach  |  riskassessment package for automated risk scoring and documentation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a:t>
            </a:r>
            <a:endParaRPr dirty="0"/>
          </a:p>
        </p:txBody>
      </p:sp>
      <p:sp>
        <p:nvSpPr>
          <p:cNvPr id="3" name="Content Placeholder 2"/>
          <p:cNvSpPr>
            <a:spLocks noGrp="1"/>
          </p:cNvSpPr>
          <p:nvPr>
            <p:ph sz="half" idx="13"/>
          </p:nvPr>
        </p:nvSpPr>
        <p:spPr/>
        <p:txBody>
          <a:bodyPr/>
          <a:lstStyle/>
          <a:p>
            <a:endParaRPr/>
          </a:p>
        </p:txBody>
      </p:sp>
      <p:sp>
        <p:nvSpPr>
          <p:cNvPr id="4" name="Content Placeholder 3"/>
          <p:cNvSpPr>
            <a:spLocks noGrp="1"/>
          </p:cNvSpPr>
          <p:nvPr>
            <p:ph sz="half" idx="2"/>
          </p:nvPr>
        </p:nvSpPr>
        <p:spPr/>
        <p:txBody>
          <a:bodyPr/>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90563"/>
            <a:ext cx="11471275" cy="387350"/>
          </a:xfrm>
        </p:spPr>
        <p:txBody>
          <a:bodyPr anchor="b">
            <a:normAutofit/>
          </a:bodyPr>
          <a:lstStyle/>
          <a:p>
            <a:r>
              <a:t>Agenda</a:t>
            </a:r>
          </a:p>
        </p:txBody>
      </p:sp>
      <p:graphicFrame>
        <p:nvGraphicFramePr>
          <p:cNvPr id="7" name="Content Placeholder 1">
            <a:extLst>
              <a:ext uri="{FF2B5EF4-FFF2-40B4-BE49-F238E27FC236}">
                <a16:creationId xmlns:a16="http://schemas.microsoft.com/office/drawing/2014/main" id="{D663EA70-60CD-8597-7583-A205B4D06CF9}"/>
              </a:ext>
            </a:extLst>
          </p:cNvPr>
          <p:cNvGraphicFramePr>
            <a:graphicFrameLocks noGrp="1"/>
          </p:cNvGraphicFramePr>
          <p:nvPr>
            <p:ph idx="4294967295"/>
            <p:extLst>
              <p:ext uri="{D42A27DB-BD31-4B8C-83A1-F6EECF244321}">
                <p14:modId xmlns:p14="http://schemas.microsoft.com/office/powerpoint/2010/main" val="2426589814"/>
              </p:ext>
            </p:extLst>
          </p:nvPr>
        </p:nvGraphicFramePr>
        <p:xfrm>
          <a:off x="0" y="1460500"/>
          <a:ext cx="11469688"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t>Background:</a:t>
            </a:r>
          </a:p>
          <a:p>
            <a:r>
              <a:t>R in Clinical Trials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sz="1800">
                <a:solidFill>
                  <a:srgbClr val="002856"/>
                </a:solidFill>
                <a:latin typeface="Poppins"/>
              </a:defRPr>
            </a:pPr>
            <a:r>
              <a:rPr dirty="0"/>
              <a:t>CSRs require large numbers of TFLs with strict formatting</a:t>
            </a:r>
          </a:p>
          <a:p>
            <a:pPr>
              <a:defRPr sz="1800">
                <a:solidFill>
                  <a:srgbClr val="002856"/>
                </a:solidFill>
                <a:latin typeface="Poppins"/>
              </a:defRPr>
            </a:pPr>
            <a:r>
              <a:rPr dirty="0"/>
              <a:t>SAS has been the traditional standard</a:t>
            </a:r>
          </a:p>
          <a:p>
            <a:pPr>
              <a:defRPr sz="1800">
                <a:solidFill>
                  <a:srgbClr val="002856"/>
                </a:solidFill>
                <a:latin typeface="Poppins"/>
              </a:defRPr>
            </a:pPr>
            <a:r>
              <a:rPr dirty="0"/>
              <a:t>R is now increasingly used for regulated and submission-related work</a:t>
            </a:r>
          </a:p>
          <a:p>
            <a:pPr>
              <a:defRPr sz="1800">
                <a:solidFill>
                  <a:srgbClr val="002856"/>
                </a:solidFill>
                <a:latin typeface="Poppins"/>
              </a:defRPr>
            </a:pPr>
            <a:r>
              <a:rPr dirty="0"/>
              <a:t>The practical question is no longer "Can R do it?" but "How do we make outputs </a:t>
            </a:r>
            <a:r>
              <a:rPr b="1" dirty="0">
                <a:solidFill>
                  <a:srgbClr val="C00000"/>
                </a:solidFill>
              </a:rPr>
              <a:t>submission-ready</a:t>
            </a:r>
            <a:r>
              <a:rPr dirty="0"/>
              <a:t>?"</a:t>
            </a:r>
          </a:p>
        </p:txBody>
      </p:sp>
      <p:sp>
        <p:nvSpPr>
          <p:cNvPr id="3" name="Title 2"/>
          <p:cNvSpPr>
            <a:spLocks noGrp="1"/>
          </p:cNvSpPr>
          <p:nvPr>
            <p:ph type="title"/>
          </p:nvPr>
        </p:nvSpPr>
        <p:spPr/>
        <p:txBody>
          <a:bodyPr/>
          <a:lstStyle/>
          <a:p>
            <a:r>
              <a:t>Why This Matters</a:t>
            </a:r>
          </a:p>
        </p:txBody>
      </p:sp>
      <p:pic>
        <p:nvPicPr>
          <p:cNvPr id="4" name="Picture 3" descr="workflow_graphic.png"/>
          <p:cNvPicPr>
            <a:picLocks noChangeAspect="1"/>
          </p:cNvPicPr>
          <p:nvPr/>
        </p:nvPicPr>
        <p:blipFill>
          <a:blip r:embed="rId2"/>
          <a:stretch>
            <a:fillRect/>
          </a:stretch>
        </p:blipFill>
        <p:spPr>
          <a:xfrm>
            <a:off x="728457" y="3015517"/>
            <a:ext cx="11247120" cy="274204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CN" dirty="0"/>
              <a:t>Why R for TFLs?</a:t>
            </a:r>
            <a:endParaRPr dirty="0"/>
          </a:p>
        </p:txBody>
      </p:sp>
      <p:sp>
        <p:nvSpPr>
          <p:cNvPr id="5" name="TextBox 4"/>
          <p:cNvSpPr txBox="1"/>
          <p:nvPr/>
        </p:nvSpPr>
        <p:spPr>
          <a:xfrm>
            <a:off x="5532582" y="1354051"/>
            <a:ext cx="6659418" cy="5073184"/>
          </a:xfrm>
          <a:prstGeom prst="rect">
            <a:avLst/>
          </a:prstGeom>
          <a:noFill/>
        </p:spPr>
        <p:txBody>
          <a:bodyPr wrap="square">
            <a:spAutoFit/>
          </a:bodyPr>
          <a:lstStyle/>
          <a:p>
            <a:pPr>
              <a:spcBef>
                <a:spcPts val="0"/>
              </a:spcBef>
              <a:defRPr sz="1400" b="1">
                <a:solidFill>
                  <a:srgbClr val="005293"/>
                </a:solidFill>
                <a:latin typeface="Poppins"/>
              </a:defRPr>
            </a:pPr>
            <a:r>
              <a:rPr sz="1600" dirty="0"/>
              <a:t>1. Open-Source &amp; Free</a:t>
            </a:r>
          </a:p>
          <a:p>
            <a:pPr>
              <a:spcBef>
                <a:spcPts val="200"/>
              </a:spcBef>
              <a:defRPr sz="1100">
                <a:solidFill>
                  <a:srgbClr val="505050"/>
                </a:solidFill>
                <a:latin typeface="Poppins"/>
              </a:defRPr>
            </a:pPr>
            <a:r>
              <a:rPr sz="1600" dirty="0"/>
              <a:t>No licensing costs; transparent codebase for regulatory inspection</a:t>
            </a:r>
          </a:p>
          <a:p>
            <a:pPr>
              <a:spcBef>
                <a:spcPts val="1000"/>
              </a:spcBef>
              <a:defRPr sz="1400" b="1">
                <a:solidFill>
                  <a:srgbClr val="0072CE"/>
                </a:solidFill>
                <a:latin typeface="Poppins"/>
              </a:defRPr>
            </a:pPr>
            <a:r>
              <a:rPr sz="1600" dirty="0"/>
              <a:t>2. FDA Acceptance</a:t>
            </a:r>
          </a:p>
          <a:p>
            <a:pPr>
              <a:spcBef>
                <a:spcPts val="200"/>
              </a:spcBef>
              <a:defRPr sz="1100">
                <a:solidFill>
                  <a:srgbClr val="505050"/>
                </a:solidFill>
                <a:latin typeface="Poppins"/>
              </a:defRPr>
            </a:pPr>
            <a:r>
              <a:rPr sz="1600" dirty="0"/>
              <a:t>FDA has accepted R-based submissions; R Consortium engaging regulators</a:t>
            </a:r>
          </a:p>
          <a:p>
            <a:pPr>
              <a:spcBef>
                <a:spcPts val="1000"/>
              </a:spcBef>
              <a:defRPr sz="1400" b="1">
                <a:solidFill>
                  <a:srgbClr val="00A3E0"/>
                </a:solidFill>
                <a:latin typeface="Poppins"/>
              </a:defRPr>
            </a:pPr>
            <a:r>
              <a:rPr sz="1600" dirty="0"/>
              <a:t>3. Reproducibility</a:t>
            </a:r>
          </a:p>
          <a:p>
            <a:pPr>
              <a:spcBef>
                <a:spcPts val="200"/>
              </a:spcBef>
              <a:defRPr sz="1100">
                <a:solidFill>
                  <a:srgbClr val="505050"/>
                </a:solidFill>
                <a:latin typeface="Poppins"/>
              </a:defRPr>
            </a:pPr>
            <a:r>
              <a:rPr sz="1600" dirty="0"/>
              <a:t>Code-based workflows enable exact replication; version control tracks changes</a:t>
            </a:r>
          </a:p>
          <a:p>
            <a:pPr>
              <a:spcBef>
                <a:spcPts val="1000"/>
              </a:spcBef>
              <a:defRPr sz="1400" b="1">
                <a:solidFill>
                  <a:srgbClr val="6CACE4"/>
                </a:solidFill>
                <a:latin typeface="Poppins"/>
              </a:defRPr>
            </a:pPr>
            <a:r>
              <a:rPr sz="1600" dirty="0"/>
              <a:t>4. Rich Package Ecosystem</a:t>
            </a:r>
          </a:p>
          <a:p>
            <a:pPr>
              <a:spcBef>
                <a:spcPts val="200"/>
              </a:spcBef>
              <a:defRPr sz="1100">
                <a:solidFill>
                  <a:srgbClr val="505050"/>
                </a:solidFill>
                <a:latin typeface="Poppins"/>
              </a:defRPr>
            </a:pPr>
            <a:r>
              <a:rPr sz="1600" dirty="0"/>
              <a:t>Specialized packages: </a:t>
            </a:r>
            <a:r>
              <a:rPr sz="1600" dirty="0" err="1"/>
              <a:t>rtables</a:t>
            </a:r>
            <a:r>
              <a:rPr sz="1600" dirty="0"/>
              <a:t>, r2rtf, </a:t>
            </a:r>
            <a:r>
              <a:rPr sz="1600" dirty="0" err="1"/>
              <a:t>flextable</a:t>
            </a:r>
            <a:r>
              <a:rPr sz="1600" dirty="0"/>
              <a:t>, admiral, </a:t>
            </a:r>
            <a:r>
              <a:rPr sz="1600" dirty="0" err="1"/>
              <a:t>pharmaverse</a:t>
            </a:r>
            <a:endParaRPr sz="1600" dirty="0"/>
          </a:p>
          <a:p>
            <a:pPr>
              <a:spcBef>
                <a:spcPts val="800"/>
              </a:spcBef>
              <a:defRPr sz="1300" b="1">
                <a:solidFill>
                  <a:srgbClr val="FFC72C"/>
                </a:solidFill>
                <a:latin typeface="Poppins"/>
              </a:defRPr>
            </a:pPr>
            <a:r>
              <a:rPr lang="en-US" altLang="zh-CN" sz="1600" dirty="0">
                <a:solidFill>
                  <a:srgbClr val="71C5E8"/>
                </a:solidFill>
              </a:rPr>
              <a:t>5. Easy for AI Integration</a:t>
            </a:r>
          </a:p>
          <a:p>
            <a:pPr>
              <a:spcBef>
                <a:spcPts val="200"/>
              </a:spcBef>
              <a:defRPr sz="1100">
                <a:solidFill>
                  <a:srgbClr val="505050"/>
                </a:solidFill>
                <a:latin typeface="Poppins"/>
              </a:defRPr>
            </a:pPr>
            <a:r>
              <a:rPr lang="en-US" altLang="zh-CN" sz="1600" dirty="0"/>
              <a:t>R's open ecosystem enables seamless AI/ML tool integration</a:t>
            </a:r>
          </a:p>
          <a:p>
            <a:pPr>
              <a:spcBef>
                <a:spcPts val="1000"/>
              </a:spcBef>
              <a:defRPr sz="1400" b="1">
                <a:solidFill>
                  <a:srgbClr val="41B6E6"/>
                </a:solidFill>
                <a:latin typeface="Poppins"/>
              </a:defRPr>
            </a:pPr>
            <a:r>
              <a:rPr sz="1600" dirty="0"/>
              <a:t>6. Talent Pipeline</a:t>
            </a:r>
          </a:p>
          <a:p>
            <a:pPr>
              <a:spcBef>
                <a:spcPts val="200"/>
              </a:spcBef>
              <a:defRPr sz="1100">
                <a:solidFill>
                  <a:srgbClr val="505050"/>
                </a:solidFill>
                <a:latin typeface="Poppins"/>
              </a:defRPr>
            </a:pPr>
            <a:r>
              <a:rPr sz="1600" dirty="0"/>
              <a:t>Universities teach R extensively; easier to recruit skilled professionals</a:t>
            </a:r>
          </a:p>
        </p:txBody>
      </p:sp>
      <p:pic>
        <p:nvPicPr>
          <p:cNvPr id="6" name="图片 5" descr="图示&#10;&#10;AI 生成的内容可能不正确。">
            <a:extLst>
              <a:ext uri="{FF2B5EF4-FFF2-40B4-BE49-F238E27FC236}">
                <a16:creationId xmlns:a16="http://schemas.microsoft.com/office/drawing/2014/main" id="{45A594C0-6CA4-F511-866B-2E45DD55276C}"/>
              </a:ext>
            </a:extLst>
          </p:cNvPr>
          <p:cNvPicPr>
            <a:picLocks noChangeAspect="1"/>
          </p:cNvPicPr>
          <p:nvPr/>
        </p:nvPicPr>
        <p:blipFill>
          <a:blip r:embed="rId2"/>
          <a:stretch>
            <a:fillRect/>
          </a:stretch>
        </p:blipFill>
        <p:spPr>
          <a:xfrm>
            <a:off x="236612" y="1568816"/>
            <a:ext cx="5295970" cy="464365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Challenges of Using R for TFL Submissions</a:t>
            </a:r>
          </a:p>
        </p:txBody>
      </p:sp>
      <p:sp>
        <p:nvSpPr>
          <p:cNvPr id="4" name="TextBox 3"/>
          <p:cNvSpPr txBox="1"/>
          <p:nvPr/>
        </p:nvSpPr>
        <p:spPr>
          <a:xfrm>
            <a:off x="246742" y="1680893"/>
            <a:ext cx="6373091" cy="4180632"/>
          </a:xfrm>
          <a:prstGeom prst="rect">
            <a:avLst/>
          </a:prstGeom>
          <a:noFill/>
        </p:spPr>
        <p:txBody>
          <a:bodyPr wrap="square">
            <a:spAutoFit/>
          </a:bodyPr>
          <a:lstStyle/>
          <a:p>
            <a:pPr>
              <a:spcBef>
                <a:spcPts val="0"/>
              </a:spcBef>
              <a:defRPr sz="1300" b="1">
                <a:solidFill>
                  <a:srgbClr val="C8102E"/>
                </a:solidFill>
                <a:latin typeface="Poppins"/>
              </a:defRPr>
            </a:pPr>
            <a:r>
              <a:rPr sz="1600" dirty="0"/>
              <a:t>1. Formatting Precision</a:t>
            </a:r>
          </a:p>
          <a:p>
            <a:pPr>
              <a:spcBef>
                <a:spcPts val="200"/>
              </a:spcBef>
              <a:defRPr sz="1100">
                <a:solidFill>
                  <a:srgbClr val="505050"/>
                </a:solidFill>
                <a:latin typeface="Poppins"/>
              </a:defRPr>
            </a:pPr>
            <a:r>
              <a:rPr sz="1600" dirty="0"/>
              <a:t>Exact fonts, alignment, pagination, column widths matching templates</a:t>
            </a:r>
          </a:p>
          <a:p>
            <a:pPr>
              <a:spcBef>
                <a:spcPts val="800"/>
              </a:spcBef>
              <a:defRPr sz="1300" b="1">
                <a:solidFill>
                  <a:srgbClr val="D4351C"/>
                </a:solidFill>
                <a:latin typeface="Poppins"/>
              </a:defRPr>
            </a:pPr>
            <a:r>
              <a:rPr sz="1600" dirty="0"/>
              <a:t>2. Validation &amp; Regulatory</a:t>
            </a:r>
          </a:p>
          <a:p>
            <a:pPr>
              <a:spcBef>
                <a:spcPts val="200"/>
              </a:spcBef>
              <a:defRPr sz="1100">
                <a:solidFill>
                  <a:srgbClr val="505050"/>
                </a:solidFill>
                <a:latin typeface="Poppins"/>
              </a:defRPr>
            </a:pPr>
            <a:r>
              <a:rPr sz="1600" dirty="0"/>
              <a:t>R packages require validation documentation for regulators</a:t>
            </a:r>
          </a:p>
          <a:p>
            <a:pPr>
              <a:spcBef>
                <a:spcPts val="800"/>
              </a:spcBef>
              <a:defRPr sz="1300" b="1">
                <a:solidFill>
                  <a:srgbClr val="E8601C"/>
                </a:solidFill>
                <a:latin typeface="Poppins"/>
              </a:defRPr>
            </a:pPr>
            <a:r>
              <a:rPr sz="1600" dirty="0"/>
              <a:t>3. Legacy SAS Infrastructure</a:t>
            </a:r>
          </a:p>
          <a:p>
            <a:pPr>
              <a:spcBef>
                <a:spcPts val="200"/>
              </a:spcBef>
              <a:defRPr sz="1100">
                <a:solidFill>
                  <a:srgbClr val="505050"/>
                </a:solidFill>
                <a:latin typeface="Poppins"/>
              </a:defRPr>
            </a:pPr>
            <a:r>
              <a:rPr sz="1600" dirty="0"/>
              <a:t>Decades of SAS macros and workflows to transition</a:t>
            </a:r>
          </a:p>
          <a:p>
            <a:pPr>
              <a:spcBef>
                <a:spcPts val="800"/>
              </a:spcBef>
              <a:defRPr sz="1300" b="1">
                <a:solidFill>
                  <a:srgbClr val="F47B20"/>
                </a:solidFill>
                <a:latin typeface="Poppins"/>
              </a:defRPr>
            </a:pPr>
            <a:r>
              <a:rPr sz="1600" dirty="0"/>
              <a:t>4. Cross-Platform Consistency</a:t>
            </a:r>
          </a:p>
          <a:p>
            <a:pPr>
              <a:spcBef>
                <a:spcPts val="200"/>
              </a:spcBef>
              <a:defRPr sz="1100">
                <a:solidFill>
                  <a:srgbClr val="505050"/>
                </a:solidFill>
                <a:latin typeface="Poppins"/>
              </a:defRPr>
            </a:pPr>
            <a:r>
              <a:rPr sz="1600" dirty="0"/>
              <a:t>Outputs must look identical across systems and Word versions</a:t>
            </a:r>
          </a:p>
          <a:p>
            <a:pPr>
              <a:spcBef>
                <a:spcPts val="800"/>
              </a:spcBef>
              <a:defRPr sz="1300" b="1">
                <a:solidFill>
                  <a:srgbClr val="FFAA00"/>
                </a:solidFill>
                <a:latin typeface="Poppins"/>
              </a:defRPr>
            </a:pPr>
            <a:r>
              <a:rPr sz="1600" dirty="0"/>
              <a:t>5. Pagination &amp; Page Breaks</a:t>
            </a:r>
          </a:p>
          <a:p>
            <a:pPr>
              <a:spcBef>
                <a:spcPts val="200"/>
              </a:spcBef>
              <a:defRPr sz="1100">
                <a:solidFill>
                  <a:srgbClr val="505050"/>
                </a:solidFill>
                <a:latin typeface="Poppins"/>
              </a:defRPr>
            </a:pPr>
            <a:r>
              <a:rPr sz="1600" dirty="0"/>
              <a:t>Controlling breaks, repeating headers, keeping records together</a:t>
            </a:r>
            <a:endParaRPr lang="en-US" sz="1600" dirty="0"/>
          </a:p>
          <a:p>
            <a:pPr>
              <a:spcBef>
                <a:spcPts val="800"/>
              </a:spcBef>
              <a:defRPr sz="1300" b="1">
                <a:solidFill>
                  <a:srgbClr val="FFC72C"/>
                </a:solidFill>
                <a:latin typeface="Poppins"/>
              </a:defRPr>
            </a:pPr>
            <a:endParaRPr sz="1600" dirty="0"/>
          </a:p>
        </p:txBody>
      </p:sp>
      <p:sp>
        <p:nvSpPr>
          <p:cNvPr id="7" name="矩形 6">
            <a:extLst>
              <a:ext uri="{FF2B5EF4-FFF2-40B4-BE49-F238E27FC236}">
                <a16:creationId xmlns:a16="http://schemas.microsoft.com/office/drawing/2014/main" id="{7DA9CC0F-6F11-E3C7-6F01-657215C3AFB8}"/>
              </a:ext>
            </a:extLst>
          </p:cNvPr>
          <p:cNvSpPr/>
          <p:nvPr/>
        </p:nvSpPr>
        <p:spPr>
          <a:xfrm>
            <a:off x="246741" y="1597118"/>
            <a:ext cx="6197227" cy="1528928"/>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ormAutofit/>
          </a:bodyPr>
          <a:lstStyle/>
          <a:p>
            <a:pPr algn="ctr"/>
            <a:endParaRPr lang="zh-CN" altLang="en-US" dirty="0" err="1">
              <a:solidFill>
                <a:schemeClr val="bg1"/>
              </a:solidFill>
            </a:endParaRPr>
          </a:p>
        </p:txBody>
      </p:sp>
      <p:pic>
        <p:nvPicPr>
          <p:cNvPr id="13" name="图片 12" descr="图片包含 游戏机&#10;&#10;AI 生成的内容可能不正确。">
            <a:extLst>
              <a:ext uri="{FF2B5EF4-FFF2-40B4-BE49-F238E27FC236}">
                <a16:creationId xmlns:a16="http://schemas.microsoft.com/office/drawing/2014/main" id="{111A039C-33D1-5511-4909-CE5A87526F74}"/>
              </a:ext>
            </a:extLst>
          </p:cNvPr>
          <p:cNvPicPr>
            <a:picLocks noChangeAspect="1"/>
          </p:cNvPicPr>
          <p:nvPr/>
        </p:nvPicPr>
        <p:blipFill>
          <a:blip r:embed="rId3"/>
          <a:srcRect l="5873" t="15727" r="5714" b="14762"/>
          <a:stretch>
            <a:fillRect/>
          </a:stretch>
        </p:blipFill>
        <p:spPr>
          <a:xfrm>
            <a:off x="6914162" y="1597118"/>
            <a:ext cx="4916714" cy="386559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a:t>Part I:</a:t>
            </a:r>
          </a:p>
          <a:p>
            <a:r>
              <a:rPr dirty="0"/>
              <a:t>Tables &amp; Listings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5A470-BBFC-A07E-9307-FD1411B569EE}"/>
            </a:ext>
          </a:extLst>
        </p:cNvPr>
        <p:cNvGrpSpPr/>
        <p:nvPr/>
      </p:nvGrpSpPr>
      <p:grpSpPr>
        <a:xfrm>
          <a:off x="0" y="0"/>
          <a:ext cx="0" cy="0"/>
          <a:chOff x="0" y="0"/>
          <a:chExt cx="0" cy="0"/>
        </a:xfrm>
      </p:grpSpPr>
      <p:pic>
        <p:nvPicPr>
          <p:cNvPr id="7" name="Picture 2" descr="table_listing_workflow_combined.png">
            <a:extLst>
              <a:ext uri="{FF2B5EF4-FFF2-40B4-BE49-F238E27FC236}">
                <a16:creationId xmlns:a16="http://schemas.microsoft.com/office/drawing/2014/main" id="{9CA12660-2882-E084-EFFB-2A6738C382D8}"/>
              </a:ext>
            </a:extLst>
          </p:cNvPr>
          <p:cNvPicPr>
            <a:picLocks noChangeAspect="1"/>
          </p:cNvPicPr>
          <p:nvPr/>
        </p:nvPicPr>
        <p:blipFill>
          <a:blip r:embed="rId2"/>
          <a:srcRect t="10714"/>
          <a:stretch>
            <a:fillRect/>
          </a:stretch>
        </p:blipFill>
        <p:spPr>
          <a:xfrm>
            <a:off x="1" y="408939"/>
            <a:ext cx="9481496" cy="5857904"/>
          </a:xfrm>
          <a:prstGeom prst="rect">
            <a:avLst/>
          </a:prstGeom>
        </p:spPr>
      </p:pic>
      <p:sp>
        <p:nvSpPr>
          <p:cNvPr id="3" name="文本框 2">
            <a:extLst>
              <a:ext uri="{FF2B5EF4-FFF2-40B4-BE49-F238E27FC236}">
                <a16:creationId xmlns:a16="http://schemas.microsoft.com/office/drawing/2014/main" id="{ADEE9126-0EA5-D217-ECB7-BB417A13A50C}"/>
              </a:ext>
            </a:extLst>
          </p:cNvPr>
          <p:cNvSpPr txBox="1"/>
          <p:nvPr/>
        </p:nvSpPr>
        <p:spPr>
          <a:xfrm rot="2273412">
            <a:off x="8883959" y="1070069"/>
            <a:ext cx="3784923" cy="175432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000000">
                    <a:lumMod val="75000"/>
                    <a:lumOff val="25000"/>
                  </a:srgbClr>
                </a:solidFill>
                <a:effectLst/>
                <a:uLnTx/>
                <a:uFillTx/>
                <a:latin typeface="Poppins"/>
                <a:ea typeface="+mn-ea"/>
                <a:cs typeface="+mn-cs"/>
              </a:rPr>
              <a:t>Overview of Table &amp; Listing Output</a:t>
            </a:r>
            <a:endParaRPr kumimoji="0" lang="zh-CN" altLang="en-US" sz="3600" b="1" i="0" u="none" strike="noStrike" kern="1200" cap="none" spc="0" normalizeH="0" baseline="0" noProof="0" dirty="0">
              <a:ln>
                <a:noFill/>
              </a:ln>
              <a:solidFill>
                <a:srgbClr val="000000">
                  <a:lumMod val="75000"/>
                  <a:lumOff val="25000"/>
                </a:srgbClr>
              </a:solidFill>
              <a:effectLst/>
              <a:uLnTx/>
              <a:uFillTx/>
              <a:latin typeface="Poppins"/>
              <a:ea typeface="+mn-ea"/>
              <a:cs typeface="+mn-cs"/>
            </a:endParaRPr>
          </a:p>
        </p:txBody>
      </p:sp>
    </p:spTree>
    <p:extLst>
      <p:ext uri="{BB962C8B-B14F-4D97-AF65-F5344CB8AC3E}">
        <p14:creationId xmlns:p14="http://schemas.microsoft.com/office/powerpoint/2010/main" val="20720793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BeOne_CustomPalette_1">
      <a:dk1>
        <a:srgbClr val="000000"/>
      </a:dk1>
      <a:lt1>
        <a:srgbClr val="FFFFFF"/>
      </a:lt1>
      <a:dk2>
        <a:srgbClr val="283349"/>
      </a:dk2>
      <a:lt2>
        <a:srgbClr val="D9D9D6"/>
      </a:lt2>
      <a:accent1>
        <a:srgbClr val="D62B1E"/>
      </a:accent1>
      <a:accent2>
        <a:srgbClr val="0F2445"/>
      </a:accent2>
      <a:accent3>
        <a:srgbClr val="003A70"/>
      </a:accent3>
      <a:accent4>
        <a:srgbClr val="006680"/>
      </a:accent4>
      <a:accent5>
        <a:srgbClr val="A3333B"/>
      </a:accent5>
      <a:accent6>
        <a:srgbClr val="EB7500"/>
      </a:accent6>
      <a:hlink>
        <a:srgbClr val="EB7500"/>
      </a:hlink>
      <a:folHlink>
        <a:srgbClr val="96A3AD"/>
      </a:folHlink>
    </a:clrScheme>
    <a:fontScheme name="BeOne_Custom">
      <a:majorFont>
        <a:latin typeface="Poppins Medium"/>
        <a:ea typeface=""/>
        <a:cs typeface=""/>
      </a:majorFont>
      <a:minorFont>
        <a:latin typeface="Poppi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45720" rIns="45720" rtlCol="0" anchor="ctr">
        <a:normAutofit/>
      </a:bodyPr>
      <a:lstStyle>
        <a:defPPr algn="ctr">
          <a:defRPr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lIns="91440" tIns="91440" rIns="91440" bIns="91440" rtlCol="0">
        <a:spAutoFit/>
      </a:bodyPr>
      <a:lstStyle>
        <a:defPPr algn="l">
          <a:defRPr dirty="0" err="1" smtClean="0"/>
        </a:defPPr>
      </a:lstStyle>
    </a:txDef>
  </a:objectDefaults>
  <a:extraClrSchemeLst/>
  <a:extLst>
    <a:ext uri="{05A4C25C-085E-4340-85A3-A5531E510DB2}">
      <thm15:themeFamily xmlns:thm15="http://schemas.microsoft.com/office/thememl/2012/main" name="BeOne_PPT_Template_11182025" id="{B4DB3087-932D-4FFA-A030-D2FF7E27D29C}" vid="{C7A7BF72-CD16-4205-9701-7FCCFA4C6F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档" ma:contentTypeID="0x0101009438543B782C7041A2747711AE88F285" ma:contentTypeVersion="15" ma:contentTypeDescription="新建文档。" ma:contentTypeScope="" ma:versionID="7d4f8661004a60efe33e1a087ed13590">
  <xsd:schema xmlns:xsd="http://www.w3.org/2001/XMLSchema" xmlns:xs="http://www.w3.org/2001/XMLSchema" xmlns:p="http://schemas.microsoft.com/office/2006/metadata/properties" xmlns:ns2="ccffb405-2f66-4b69-84fa-9a5ad9078ef3" xmlns:ns3="f4cad3b4-ada3-4490-83ea-5f516bf72d56" targetNamespace="http://schemas.microsoft.com/office/2006/metadata/properties" ma:root="true" ma:fieldsID="83692defe061317973606b16c495c706" ns2:_="" ns3:_="">
    <xsd:import namespace="ccffb405-2f66-4b69-84fa-9a5ad9078ef3"/>
    <xsd:import namespace="f4cad3b4-ada3-4490-83ea-5f516bf72d5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Status_x002f_Comment"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ffb405-2f66-4b69-84fa-9a5ad9078e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图像标记" ma:readOnly="false" ma:fieldId="{5cf76f15-5ced-4ddc-b409-7134ff3c332f}" ma:taxonomyMulti="true" ma:sspId="e003d8f8-0131-4872-956d-282be94aac3a"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Status_x002f_Comment" ma:index="19" nillable="true" ma:displayName="Status/Comment" ma:description="Free Text" ma:format="Dropdown" ma:internalName="Status_x002f_Comment">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cad3b4-ada3-4490-83ea-5f516bf72d56"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089ad549-1d9b-4dc3-b24c-d75f213cb7df}" ma:internalName="TaxCatchAll" ma:showField="CatchAllData" ma:web="f4cad3b4-ada3-4490-83ea-5f516bf72d5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共享对象:"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共享对象详细信息"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cffb405-2f66-4b69-84fa-9a5ad9078ef3">
      <Terms xmlns="http://schemas.microsoft.com/office/infopath/2007/PartnerControls"/>
    </lcf76f155ced4ddcb4097134ff3c332f>
    <TaxCatchAll xmlns="f4cad3b4-ada3-4490-83ea-5f516bf72d56" xsi:nil="true"/>
    <Status_x002f_Comment xmlns="ccffb405-2f66-4b69-84fa-9a5ad9078ef3" xsi:nil="true"/>
    <SharedWithUsers xmlns="f4cad3b4-ada3-4490-83ea-5f516bf72d56">
      <UserInfo>
        <DisplayName/>
        <AccountId xsi:nil="true"/>
        <AccountType/>
      </UserInfo>
    </SharedWithUsers>
  </documentManagement>
</p:properties>
</file>

<file path=customXml/itemProps1.xml><?xml version="1.0" encoding="utf-8"?>
<ds:datastoreItem xmlns:ds="http://schemas.openxmlformats.org/officeDocument/2006/customXml" ds:itemID="{461386B9-A815-4CEC-955A-D5149C75632E}"/>
</file>

<file path=customXml/itemProps2.xml><?xml version="1.0" encoding="utf-8"?>
<ds:datastoreItem xmlns:ds="http://schemas.openxmlformats.org/officeDocument/2006/customXml" ds:itemID="{F89F7430-1B1E-4CE8-BAFC-238DE0B65A45}">
  <ds:schemaRefs>
    <ds:schemaRef ds:uri="http://schemas.microsoft.com/sharepoint/v3/contenttype/forms"/>
  </ds:schemaRefs>
</ds:datastoreItem>
</file>

<file path=customXml/itemProps3.xml><?xml version="1.0" encoding="utf-8"?>
<ds:datastoreItem xmlns:ds="http://schemas.openxmlformats.org/officeDocument/2006/customXml" ds:itemID="{45E5166B-5FEE-43D4-AF0C-7365409AF2D9}">
  <ds:schemaRefs>
    <ds:schemaRef ds:uri="fa2f5aa9-2d75-4cb7-bafc-6fae40738403"/>
    <ds:schemaRef ds:uri="330fe8a2-caab-48c7-a20c-405efb405b8d"/>
    <ds:schemaRef ds:uri="http://purl.org/dc/terms/"/>
    <ds:schemaRef ds:uri="http://schemas.microsoft.com/office/2006/documentManagement/types"/>
    <ds:schemaRef ds:uri="http://schemas.openxmlformats.org/package/2006/metadata/core-properties"/>
    <ds:schemaRef ds:uri="http://www.w3.org/XML/1998/namespace"/>
    <ds:schemaRef ds:uri="http://purl.org/dc/elements/1.1/"/>
    <ds:schemaRef ds:uri="http://schemas.microsoft.com/office/infopath/2007/PartnerControls"/>
    <ds:schemaRef ds:uri="http://schemas.microsoft.com/office/2006/metadata/properties"/>
    <ds:schemaRef ds:uri="http://purl.org/dc/dcmitype/"/>
    <ds:schemaRef ds:uri="aceb4204-ef3d-4b99-93f3-6d58bb78d3cb"/>
    <ds:schemaRef ds:uri="5316f27b-9c09-42e6-8df8-962933856f46"/>
    <ds:schemaRef ds:uri="ccffb405-2f66-4b69-84fa-9a5ad9078ef3"/>
    <ds:schemaRef ds:uri="f4cad3b4-ada3-4490-83ea-5f516bf72d56"/>
  </ds:schemaRefs>
</ds:datastoreItem>
</file>

<file path=docMetadata/LabelInfo.xml><?xml version="1.0" encoding="utf-8"?>
<clbl:labelList xmlns:clbl="http://schemas.microsoft.com/office/2020/mipLabelMetadata">
  <clbl:label id="{7dbc552d-50d7-4396-aeb9-04d0d393261b}" enabled="0" method="" siteId="{7dbc552d-50d7-4396-aeb9-04d0d393261b}" removed="1"/>
</clbl:labelList>
</file>

<file path=docProps/app.xml><?xml version="1.0" encoding="utf-8"?>
<Properties xmlns="http://schemas.openxmlformats.org/officeDocument/2006/extended-properties" xmlns:vt="http://schemas.openxmlformats.org/officeDocument/2006/docPropsVTypes">
  <Template/>
  <TotalTime>2100</TotalTime>
  <Words>2935</Words>
  <Application>Microsoft Office PowerPoint</Application>
  <PresentationFormat>宽屏</PresentationFormat>
  <Paragraphs>314</Paragraphs>
  <Slides>28</Slides>
  <Notes>3</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28</vt:i4>
      </vt:variant>
    </vt:vector>
  </HeadingPairs>
  <TitlesOfParts>
    <vt:vector size="39" baseType="lpstr">
      <vt:lpstr>System Font Regular</vt:lpstr>
      <vt:lpstr>Aptos</vt:lpstr>
      <vt:lpstr>Arial</vt:lpstr>
      <vt:lpstr>Calibri</vt:lpstr>
      <vt:lpstr>Consolas</vt:lpstr>
      <vt:lpstr>Poppins</vt:lpstr>
      <vt:lpstr>Poppins Medium</vt:lpstr>
      <vt:lpstr>Poppins SemiBold</vt:lpstr>
      <vt:lpstr>Wingdings</vt:lpstr>
      <vt:lpstr>1_Office Theme</vt:lpstr>
      <vt:lpstr>think-cell Slide</vt:lpstr>
      <vt:lpstr>Producing Submission-Quality TFLs Directly from R</vt:lpstr>
      <vt:lpstr>Disclaimer</vt:lpstr>
      <vt:lpstr>Agenda</vt:lpstr>
      <vt:lpstr>Background: R in Clinical Trials</vt:lpstr>
      <vt:lpstr>Why This Matters</vt:lpstr>
      <vt:lpstr>Why R for TFLs?</vt:lpstr>
      <vt:lpstr>Challenges of Using R for TFL Submissions</vt:lpstr>
      <vt:lpstr>Part I: Tables &amp; Listings</vt:lpstr>
      <vt:lpstr>PowerPoint 演示文稿</vt:lpstr>
      <vt:lpstr>Detailed Function Summary</vt:lpstr>
      <vt:lpstr>Key Technical Ideas</vt:lpstr>
      <vt:lpstr>Key Technical Ideas</vt:lpstr>
      <vt:lpstr>Part II: Figure Outputs</vt:lpstr>
      <vt:lpstr>PowerPoint 演示文稿</vt:lpstr>
      <vt:lpstr>Code Illustrate</vt:lpstr>
      <vt:lpstr>SVG &amp; PNG</vt:lpstr>
      <vt:lpstr>RTF &amp; DOCX</vt:lpstr>
      <vt:lpstr>PDF</vt:lpstr>
      <vt:lpstr>Part III: Download All</vt:lpstr>
      <vt:lpstr>Why Download All?</vt:lpstr>
      <vt:lpstr>How ? Batch TFL Generation Workflow </vt:lpstr>
      <vt:lpstr>Part IV: R Package Validation</vt:lpstr>
      <vt:lpstr>PowerPoint 演示文稿</vt:lpstr>
      <vt:lpstr>R Package Validation: riskassessment</vt:lpstr>
      <vt:lpstr>riskassessment: Example Output</vt:lpstr>
      <vt:lpstr>Summary</vt:lpstr>
      <vt:lpstr>Key Takeaways</vt:lpstr>
      <vt:lpstr>Thanks!</vt:lpstr>
    </vt:vector>
  </TitlesOfParts>
  <Company>Beigene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 Lamont</dc:creator>
  <cp:lastModifiedBy>Shuang Gao</cp:lastModifiedBy>
  <cp:revision>20</cp:revision>
  <dcterms:created xsi:type="dcterms:W3CDTF">2025-11-18T18:54:24Z</dcterms:created>
  <dcterms:modified xsi:type="dcterms:W3CDTF">2026-03-25T13:42:04Z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0x0101009438543B782C7041A2747711AE88F285</vt:lpwstr>
  </property>
  <property fmtid="{D5CDD505-2E9C-101B-9397-08002B2CF9AE}" pid="4" name="Order">
    <vt:r8>5716000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